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1" r:id="rId4"/>
    <p:sldMasterId id="2147483813" r:id="rId5"/>
    <p:sldMasterId id="2147483825" r:id="rId6"/>
    <p:sldMasterId id="2147483837" r:id="rId7"/>
    <p:sldMasterId id="2147483869" r:id="rId8"/>
    <p:sldMasterId id="2147483904" r:id="rId9"/>
  </p:sldMasterIdLst>
  <p:notesMasterIdLst>
    <p:notesMasterId r:id="rId67"/>
  </p:notesMasterIdLst>
  <p:sldIdLst>
    <p:sldId id="256" r:id="rId10"/>
    <p:sldId id="267" r:id="rId11"/>
    <p:sldId id="270" r:id="rId12"/>
    <p:sldId id="271" r:id="rId13"/>
    <p:sldId id="257" r:id="rId14"/>
    <p:sldId id="260" r:id="rId15"/>
    <p:sldId id="272" r:id="rId16"/>
    <p:sldId id="262" r:id="rId17"/>
    <p:sldId id="263" r:id="rId18"/>
    <p:sldId id="264" r:id="rId19"/>
    <p:sldId id="273" r:id="rId20"/>
    <p:sldId id="268" r:id="rId21"/>
    <p:sldId id="274" r:id="rId22"/>
    <p:sldId id="327" r:id="rId23"/>
    <p:sldId id="551" r:id="rId24"/>
    <p:sldId id="349" r:id="rId25"/>
    <p:sldId id="425" r:id="rId26"/>
    <p:sldId id="334" r:id="rId27"/>
    <p:sldId id="503" r:id="rId28"/>
    <p:sldId id="362" r:id="rId29"/>
    <p:sldId id="401" r:id="rId30"/>
    <p:sldId id="510" r:id="rId31"/>
    <p:sldId id="498" r:id="rId32"/>
    <p:sldId id="518" r:id="rId33"/>
    <p:sldId id="525" r:id="rId34"/>
    <p:sldId id="499" r:id="rId35"/>
    <p:sldId id="554" r:id="rId36"/>
    <p:sldId id="555" r:id="rId37"/>
    <p:sldId id="516" r:id="rId38"/>
    <p:sldId id="517" r:id="rId39"/>
    <p:sldId id="532" r:id="rId40"/>
    <p:sldId id="533" r:id="rId41"/>
    <p:sldId id="408" r:id="rId42"/>
    <p:sldId id="548" r:id="rId43"/>
    <p:sldId id="549" r:id="rId44"/>
    <p:sldId id="556" r:id="rId45"/>
    <p:sldId id="506" r:id="rId46"/>
    <p:sldId id="534" r:id="rId47"/>
    <p:sldId id="432" r:id="rId48"/>
    <p:sldId id="538" r:id="rId49"/>
    <p:sldId id="489" r:id="rId50"/>
    <p:sldId id="557" r:id="rId51"/>
    <p:sldId id="491" r:id="rId52"/>
    <p:sldId id="479" r:id="rId53"/>
    <p:sldId id="545" r:id="rId54"/>
    <p:sldId id="543" r:id="rId55"/>
    <p:sldId id="455" r:id="rId56"/>
    <p:sldId id="550" r:id="rId57"/>
    <p:sldId id="488" r:id="rId58"/>
    <p:sldId id="490" r:id="rId59"/>
    <p:sldId id="492" r:id="rId60"/>
    <p:sldId id="496" r:id="rId61"/>
    <p:sldId id="547" r:id="rId62"/>
    <p:sldId id="546" r:id="rId63"/>
    <p:sldId id="558" r:id="rId64"/>
    <p:sldId id="552" r:id="rId65"/>
    <p:sldId id="553" r:id="rId6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5F3D0-F9E5-4B34-A598-4563BCECC2D0}" v="9" dt="2023-06-07T15:38:32.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13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Leggott" userId="945667ad-2bcf-4ac1-aa63-eb595b37c029" providerId="ADAL" clId="{BC65F3D0-F9E5-4B34-A598-4563BCECC2D0}"/>
    <pc:docChg chg="undo custSel addSld delSld modSld delMainMaster">
      <pc:chgData name="Stephen Leggott" userId="945667ad-2bcf-4ac1-aa63-eb595b37c029" providerId="ADAL" clId="{BC65F3D0-F9E5-4B34-A598-4563BCECC2D0}" dt="2023-06-07T15:39:07.095" v="341" actId="1076"/>
      <pc:docMkLst>
        <pc:docMk/>
      </pc:docMkLst>
      <pc:sldChg chg="modSp mod">
        <pc:chgData name="Stephen Leggott" userId="945667ad-2bcf-4ac1-aa63-eb595b37c029" providerId="ADAL" clId="{BC65F3D0-F9E5-4B34-A598-4563BCECC2D0}" dt="2023-06-07T10:57:10.342" v="1" actId="20577"/>
        <pc:sldMkLst>
          <pc:docMk/>
          <pc:sldMk cId="606292072" sldId="256"/>
        </pc:sldMkLst>
        <pc:spChg chg="mod">
          <ac:chgData name="Stephen Leggott" userId="945667ad-2bcf-4ac1-aa63-eb595b37c029" providerId="ADAL" clId="{BC65F3D0-F9E5-4B34-A598-4563BCECC2D0}" dt="2023-06-07T10:57:10.342" v="1" actId="20577"/>
          <ac:spMkLst>
            <pc:docMk/>
            <pc:sldMk cId="606292072" sldId="256"/>
            <ac:spMk id="3" creationId="{00000000-0000-0000-0000-000000000000}"/>
          </ac:spMkLst>
        </pc:spChg>
      </pc:sldChg>
      <pc:sldChg chg="modSp mod">
        <pc:chgData name="Stephen Leggott" userId="945667ad-2bcf-4ac1-aa63-eb595b37c029" providerId="ADAL" clId="{BC65F3D0-F9E5-4B34-A598-4563BCECC2D0}" dt="2023-06-07T10:59:04.932" v="77" actId="20577"/>
        <pc:sldMkLst>
          <pc:docMk/>
          <pc:sldMk cId="681966444" sldId="262"/>
        </pc:sldMkLst>
        <pc:spChg chg="mod">
          <ac:chgData name="Stephen Leggott" userId="945667ad-2bcf-4ac1-aa63-eb595b37c029" providerId="ADAL" clId="{BC65F3D0-F9E5-4B34-A598-4563BCECC2D0}" dt="2023-06-07T10:59:04.932" v="77" actId="20577"/>
          <ac:spMkLst>
            <pc:docMk/>
            <pc:sldMk cId="681966444" sldId="262"/>
            <ac:spMk id="3" creationId="{CAB85EE4-3C2F-4A67-B3FE-323AC8BB464B}"/>
          </ac:spMkLst>
        </pc:spChg>
      </pc:sldChg>
      <pc:sldChg chg="modSp mod">
        <pc:chgData name="Stephen Leggott" userId="945667ad-2bcf-4ac1-aa63-eb595b37c029" providerId="ADAL" clId="{BC65F3D0-F9E5-4B34-A598-4563BCECC2D0}" dt="2023-06-07T11:00:20.451" v="85" actId="20577"/>
        <pc:sldMkLst>
          <pc:docMk/>
          <pc:sldMk cId="190631390" sldId="263"/>
        </pc:sldMkLst>
        <pc:spChg chg="mod">
          <ac:chgData name="Stephen Leggott" userId="945667ad-2bcf-4ac1-aa63-eb595b37c029" providerId="ADAL" clId="{BC65F3D0-F9E5-4B34-A598-4563BCECC2D0}" dt="2023-06-07T11:00:20.451" v="85" actId="20577"/>
          <ac:spMkLst>
            <pc:docMk/>
            <pc:sldMk cId="190631390" sldId="263"/>
            <ac:spMk id="3" creationId="{78DB1F6D-65BA-45FF-B594-DD950E65C9E1}"/>
          </ac:spMkLst>
        </pc:spChg>
      </pc:sldChg>
      <pc:sldChg chg="modSp mod">
        <pc:chgData name="Stephen Leggott" userId="945667ad-2bcf-4ac1-aa63-eb595b37c029" providerId="ADAL" clId="{BC65F3D0-F9E5-4B34-A598-4563BCECC2D0}" dt="2023-06-07T10:57:20.302" v="11" actId="20577"/>
        <pc:sldMkLst>
          <pc:docMk/>
          <pc:sldMk cId="2280190277" sldId="267"/>
        </pc:sldMkLst>
        <pc:spChg chg="mod">
          <ac:chgData name="Stephen Leggott" userId="945667ad-2bcf-4ac1-aa63-eb595b37c029" providerId="ADAL" clId="{BC65F3D0-F9E5-4B34-A598-4563BCECC2D0}" dt="2023-06-07T10:57:20.302" v="11" actId="20577"/>
          <ac:spMkLst>
            <pc:docMk/>
            <pc:sldMk cId="2280190277" sldId="267"/>
            <ac:spMk id="3" creationId="{EC484286-E149-4EF1-B880-7BF137B550B0}"/>
          </ac:spMkLst>
        </pc:spChg>
      </pc:sldChg>
      <pc:sldChg chg="modSp mod">
        <pc:chgData name="Stephen Leggott" userId="945667ad-2bcf-4ac1-aa63-eb595b37c029" providerId="ADAL" clId="{BC65F3D0-F9E5-4B34-A598-4563BCECC2D0}" dt="2023-06-07T11:04:48.405" v="180" actId="20577"/>
        <pc:sldMkLst>
          <pc:docMk/>
          <pc:sldMk cId="2788727622" sldId="268"/>
        </pc:sldMkLst>
        <pc:spChg chg="mod">
          <ac:chgData name="Stephen Leggott" userId="945667ad-2bcf-4ac1-aa63-eb595b37c029" providerId="ADAL" clId="{BC65F3D0-F9E5-4B34-A598-4563BCECC2D0}" dt="2023-06-07T11:04:48.405" v="180" actId="20577"/>
          <ac:spMkLst>
            <pc:docMk/>
            <pc:sldMk cId="2788727622" sldId="268"/>
            <ac:spMk id="3" creationId="{D9C7FA4B-6B9E-49E8-BB7C-32308BC540A7}"/>
          </ac:spMkLst>
        </pc:spChg>
      </pc:sldChg>
      <pc:sldChg chg="modSp mod">
        <pc:chgData name="Stephen Leggott" userId="945667ad-2bcf-4ac1-aa63-eb595b37c029" providerId="ADAL" clId="{BC65F3D0-F9E5-4B34-A598-4563BCECC2D0}" dt="2023-06-07T10:57:39.585" v="13" actId="20577"/>
        <pc:sldMkLst>
          <pc:docMk/>
          <pc:sldMk cId="848074947" sldId="272"/>
        </pc:sldMkLst>
        <pc:spChg chg="mod">
          <ac:chgData name="Stephen Leggott" userId="945667ad-2bcf-4ac1-aa63-eb595b37c029" providerId="ADAL" clId="{BC65F3D0-F9E5-4B34-A598-4563BCECC2D0}" dt="2023-06-07T10:57:39.585" v="13" actId="20577"/>
          <ac:spMkLst>
            <pc:docMk/>
            <pc:sldMk cId="848074947" sldId="272"/>
            <ac:spMk id="3" creationId="{00303054-7A0A-4FC9-8F22-085C60F3E929}"/>
          </ac:spMkLst>
        </pc:spChg>
      </pc:sldChg>
      <pc:sldChg chg="modSp mod">
        <pc:chgData name="Stephen Leggott" userId="945667ad-2bcf-4ac1-aa63-eb595b37c029" providerId="ADAL" clId="{BC65F3D0-F9E5-4B34-A598-4563BCECC2D0}" dt="2023-06-07T14:55:22.776" v="334"/>
        <pc:sldMkLst>
          <pc:docMk/>
          <pc:sldMk cId="164327635" sldId="273"/>
        </pc:sldMkLst>
        <pc:spChg chg="mod">
          <ac:chgData name="Stephen Leggott" userId="945667ad-2bcf-4ac1-aa63-eb595b37c029" providerId="ADAL" clId="{BC65F3D0-F9E5-4B34-A598-4563BCECC2D0}" dt="2023-06-07T14:55:22.776" v="334"/>
          <ac:spMkLst>
            <pc:docMk/>
            <pc:sldMk cId="164327635" sldId="273"/>
            <ac:spMk id="3" creationId="{5A09B2F8-1136-4746-B197-3D4D6F645CBC}"/>
          </ac:spMkLst>
        </pc:spChg>
      </pc:sldChg>
      <pc:sldChg chg="delSp modSp mod">
        <pc:chgData name="Stephen Leggott" userId="945667ad-2bcf-4ac1-aa63-eb595b37c029" providerId="ADAL" clId="{BC65F3D0-F9E5-4B34-A598-4563BCECC2D0}" dt="2023-06-07T11:09:06.538" v="193" actId="478"/>
        <pc:sldMkLst>
          <pc:docMk/>
          <pc:sldMk cId="1410586299" sldId="274"/>
        </pc:sldMkLst>
        <pc:spChg chg="mod">
          <ac:chgData name="Stephen Leggott" userId="945667ad-2bcf-4ac1-aa63-eb595b37c029" providerId="ADAL" clId="{BC65F3D0-F9E5-4B34-A598-4563BCECC2D0}" dt="2023-06-07T11:05:17.492" v="192" actId="20577"/>
          <ac:spMkLst>
            <pc:docMk/>
            <pc:sldMk cId="1410586299" sldId="274"/>
            <ac:spMk id="3" creationId="{AF4B9900-DD02-4B47-AD51-A44D025AB522}"/>
          </ac:spMkLst>
        </pc:spChg>
        <pc:picChg chg="del">
          <ac:chgData name="Stephen Leggott" userId="945667ad-2bcf-4ac1-aa63-eb595b37c029" providerId="ADAL" clId="{BC65F3D0-F9E5-4B34-A598-4563BCECC2D0}" dt="2023-06-07T11:09:06.538" v="193" actId="478"/>
          <ac:picMkLst>
            <pc:docMk/>
            <pc:sldMk cId="1410586299" sldId="274"/>
            <ac:picMk id="6" creationId="{B7F01E11-C61F-4713-AA9E-C010ED3D40A8}"/>
          </ac:picMkLst>
        </pc:picChg>
      </pc:sldChg>
      <pc:sldChg chg="modSp add del mod setBg">
        <pc:chgData name="Stephen Leggott" userId="945667ad-2bcf-4ac1-aa63-eb595b37c029" providerId="ADAL" clId="{BC65F3D0-F9E5-4B34-A598-4563BCECC2D0}" dt="2023-06-07T11:10:44.776" v="242"/>
        <pc:sldMkLst>
          <pc:docMk/>
          <pc:sldMk cId="4003540895" sldId="327"/>
        </pc:sldMkLst>
        <pc:spChg chg="mod">
          <ac:chgData name="Stephen Leggott" userId="945667ad-2bcf-4ac1-aa63-eb595b37c029" providerId="ADAL" clId="{BC65F3D0-F9E5-4B34-A598-4563BCECC2D0}" dt="2023-06-07T11:10:44.776" v="242"/>
          <ac:spMkLst>
            <pc:docMk/>
            <pc:sldMk cId="4003540895" sldId="327"/>
            <ac:spMk id="2" creationId="{A8E2B29D-BD0B-4C9B-9385-B61D7B056EA3}"/>
          </ac:spMkLst>
        </pc:spChg>
        <pc:spChg chg="mod">
          <ac:chgData name="Stephen Leggott" userId="945667ad-2bcf-4ac1-aa63-eb595b37c029" providerId="ADAL" clId="{BC65F3D0-F9E5-4B34-A598-4563BCECC2D0}" dt="2023-06-07T11:10:44.776" v="242"/>
          <ac:spMkLst>
            <pc:docMk/>
            <pc:sldMk cId="4003540895" sldId="327"/>
            <ac:spMk id="3" creationId="{91ACC4ED-8729-4455-A6EE-D8168C467C71}"/>
          </ac:spMkLst>
        </pc:spChg>
      </pc:sldChg>
      <pc:sldChg chg="add del">
        <pc:chgData name="Stephen Leggott" userId="945667ad-2bcf-4ac1-aa63-eb595b37c029" providerId="ADAL" clId="{BC65F3D0-F9E5-4B34-A598-4563BCECC2D0}" dt="2023-06-07T11:10:44.776" v="242"/>
        <pc:sldMkLst>
          <pc:docMk/>
          <pc:sldMk cId="2571454143" sldId="334"/>
        </pc:sldMkLst>
      </pc:sldChg>
      <pc:sldChg chg="add del setBg">
        <pc:chgData name="Stephen Leggott" userId="945667ad-2bcf-4ac1-aa63-eb595b37c029" providerId="ADAL" clId="{BC65F3D0-F9E5-4B34-A598-4563BCECC2D0}" dt="2023-06-07T11:10:44.776" v="242"/>
        <pc:sldMkLst>
          <pc:docMk/>
          <pc:sldMk cId="1552146962" sldId="349"/>
        </pc:sldMkLst>
      </pc:sldChg>
      <pc:sldChg chg="add del setBg">
        <pc:chgData name="Stephen Leggott" userId="945667ad-2bcf-4ac1-aa63-eb595b37c029" providerId="ADAL" clId="{BC65F3D0-F9E5-4B34-A598-4563BCECC2D0}" dt="2023-06-07T11:10:44.776" v="242"/>
        <pc:sldMkLst>
          <pc:docMk/>
          <pc:sldMk cId="2802019322" sldId="362"/>
        </pc:sldMkLst>
      </pc:sldChg>
      <pc:sldChg chg="add del setBg">
        <pc:chgData name="Stephen Leggott" userId="945667ad-2bcf-4ac1-aa63-eb595b37c029" providerId="ADAL" clId="{BC65F3D0-F9E5-4B34-A598-4563BCECC2D0}" dt="2023-06-07T11:10:44.776" v="242"/>
        <pc:sldMkLst>
          <pc:docMk/>
          <pc:sldMk cId="981382968" sldId="401"/>
        </pc:sldMkLst>
      </pc:sldChg>
      <pc:sldChg chg="modSp add del mod">
        <pc:chgData name="Stephen Leggott" userId="945667ad-2bcf-4ac1-aa63-eb595b37c029" providerId="ADAL" clId="{BC65F3D0-F9E5-4B34-A598-4563BCECC2D0}" dt="2023-06-07T11:10:44.776" v="242"/>
        <pc:sldMkLst>
          <pc:docMk/>
          <pc:sldMk cId="2306390601" sldId="408"/>
        </pc:sldMkLst>
        <pc:spChg chg="mod">
          <ac:chgData name="Stephen Leggott" userId="945667ad-2bcf-4ac1-aa63-eb595b37c029" providerId="ADAL" clId="{BC65F3D0-F9E5-4B34-A598-4563BCECC2D0}" dt="2023-06-07T11:10:44.776" v="242"/>
          <ac:spMkLst>
            <pc:docMk/>
            <pc:sldMk cId="2306390601" sldId="408"/>
            <ac:spMk id="2" creationId="{70E28C36-6AE2-4E43-90F3-5E070447B825}"/>
          </ac:spMkLst>
        </pc:spChg>
        <pc:spChg chg="mod">
          <ac:chgData name="Stephen Leggott" userId="945667ad-2bcf-4ac1-aa63-eb595b37c029" providerId="ADAL" clId="{BC65F3D0-F9E5-4B34-A598-4563BCECC2D0}" dt="2023-06-07T11:10:44.776" v="242"/>
          <ac:spMkLst>
            <pc:docMk/>
            <pc:sldMk cId="2306390601" sldId="408"/>
            <ac:spMk id="3" creationId="{BF49D498-673A-4F5F-A964-578DCC88E647}"/>
          </ac:spMkLst>
        </pc:spChg>
      </pc:sldChg>
      <pc:sldChg chg="add del">
        <pc:chgData name="Stephen Leggott" userId="945667ad-2bcf-4ac1-aa63-eb595b37c029" providerId="ADAL" clId="{BC65F3D0-F9E5-4B34-A598-4563BCECC2D0}" dt="2023-06-07T11:10:44.776" v="242"/>
        <pc:sldMkLst>
          <pc:docMk/>
          <pc:sldMk cId="1998378141" sldId="425"/>
        </pc:sldMkLst>
      </pc:sldChg>
      <pc:sldChg chg="del">
        <pc:chgData name="Stephen Leggott" userId="945667ad-2bcf-4ac1-aa63-eb595b37c029" providerId="ADAL" clId="{BC65F3D0-F9E5-4B34-A598-4563BCECC2D0}" dt="2023-06-07T11:09:34.055" v="194" actId="2696"/>
        <pc:sldMkLst>
          <pc:docMk/>
          <pc:sldMk cId="4048762536" sldId="427"/>
        </pc:sldMkLst>
      </pc:sldChg>
      <pc:sldChg chg="modSp add del mod">
        <pc:chgData name="Stephen Leggott" userId="945667ad-2bcf-4ac1-aa63-eb595b37c029" providerId="ADAL" clId="{BC65F3D0-F9E5-4B34-A598-4563BCECC2D0}" dt="2023-06-07T11:10:44.776" v="242"/>
        <pc:sldMkLst>
          <pc:docMk/>
          <pc:sldMk cId="2877071752" sldId="432"/>
        </pc:sldMkLst>
        <pc:spChg chg="mod">
          <ac:chgData name="Stephen Leggott" userId="945667ad-2bcf-4ac1-aa63-eb595b37c029" providerId="ADAL" clId="{BC65F3D0-F9E5-4B34-A598-4563BCECC2D0}" dt="2023-06-07T11:10:44.776" v="242"/>
          <ac:spMkLst>
            <pc:docMk/>
            <pc:sldMk cId="2877071752" sldId="432"/>
            <ac:spMk id="5" creationId="{E895BDF5-9CFF-498F-83FE-07AE06BA3201}"/>
          </ac:spMkLst>
        </pc:spChg>
      </pc:sldChg>
      <pc:sldChg chg="add del">
        <pc:chgData name="Stephen Leggott" userId="945667ad-2bcf-4ac1-aa63-eb595b37c029" providerId="ADAL" clId="{BC65F3D0-F9E5-4B34-A598-4563BCECC2D0}" dt="2023-06-07T11:10:44.776" v="242"/>
        <pc:sldMkLst>
          <pc:docMk/>
          <pc:sldMk cId="2676995133" sldId="455"/>
        </pc:sldMkLst>
      </pc:sldChg>
      <pc:sldChg chg="modSp add del mod">
        <pc:chgData name="Stephen Leggott" userId="945667ad-2bcf-4ac1-aa63-eb595b37c029" providerId="ADAL" clId="{BC65F3D0-F9E5-4B34-A598-4563BCECC2D0}" dt="2023-06-07T11:10:44.776" v="242"/>
        <pc:sldMkLst>
          <pc:docMk/>
          <pc:sldMk cId="2322157717" sldId="479"/>
        </pc:sldMkLst>
        <pc:spChg chg="mod">
          <ac:chgData name="Stephen Leggott" userId="945667ad-2bcf-4ac1-aa63-eb595b37c029" providerId="ADAL" clId="{BC65F3D0-F9E5-4B34-A598-4563BCECC2D0}" dt="2023-06-07T11:10:44.776" v="242"/>
          <ac:spMkLst>
            <pc:docMk/>
            <pc:sldMk cId="2322157717" sldId="479"/>
            <ac:spMk id="4" creationId="{4A6F5DED-BDD6-4D45-A579-A88DD1CC6D78}"/>
          </ac:spMkLst>
        </pc:spChg>
        <pc:spChg chg="mod">
          <ac:chgData name="Stephen Leggott" userId="945667ad-2bcf-4ac1-aa63-eb595b37c029" providerId="ADAL" clId="{BC65F3D0-F9E5-4B34-A598-4563BCECC2D0}" dt="2023-06-07T11:10:44.776" v="242"/>
          <ac:spMkLst>
            <pc:docMk/>
            <pc:sldMk cId="2322157717" sldId="479"/>
            <ac:spMk id="9" creationId="{7A7FABAD-6738-46E3-82DA-828B9CD69A09}"/>
          </ac:spMkLst>
        </pc:spChg>
        <pc:spChg chg="mod">
          <ac:chgData name="Stephen Leggott" userId="945667ad-2bcf-4ac1-aa63-eb595b37c029" providerId="ADAL" clId="{BC65F3D0-F9E5-4B34-A598-4563BCECC2D0}" dt="2023-06-07T11:10:44.776" v="242"/>
          <ac:spMkLst>
            <pc:docMk/>
            <pc:sldMk cId="2322157717" sldId="479"/>
            <ac:spMk id="10" creationId="{8009EC54-511E-4421-97A2-2D48ADFC1885}"/>
          </ac:spMkLst>
        </pc:spChg>
        <pc:spChg chg="mod">
          <ac:chgData name="Stephen Leggott" userId="945667ad-2bcf-4ac1-aa63-eb595b37c029" providerId="ADAL" clId="{BC65F3D0-F9E5-4B34-A598-4563BCECC2D0}" dt="2023-06-07T11:10:44.776" v="242"/>
          <ac:spMkLst>
            <pc:docMk/>
            <pc:sldMk cId="2322157717" sldId="479"/>
            <ac:spMk id="11" creationId="{44F79BFD-6B51-4DD7-9B21-DE9043CA387C}"/>
          </ac:spMkLst>
        </pc:spChg>
      </pc:sldChg>
      <pc:sldChg chg="modSp add del mod">
        <pc:chgData name="Stephen Leggott" userId="945667ad-2bcf-4ac1-aa63-eb595b37c029" providerId="ADAL" clId="{BC65F3D0-F9E5-4B34-A598-4563BCECC2D0}" dt="2023-06-07T11:10:44.776" v="242"/>
        <pc:sldMkLst>
          <pc:docMk/>
          <pc:sldMk cId="2180923529" sldId="488"/>
        </pc:sldMkLst>
        <pc:spChg chg="mod">
          <ac:chgData name="Stephen Leggott" userId="945667ad-2bcf-4ac1-aa63-eb595b37c029" providerId="ADAL" clId="{BC65F3D0-F9E5-4B34-A598-4563BCECC2D0}" dt="2023-06-07T11:10:44.776" v="242"/>
          <ac:spMkLst>
            <pc:docMk/>
            <pc:sldMk cId="2180923529" sldId="488"/>
            <ac:spMk id="3" creationId="{15FA3182-D20D-48EF-A632-F290933B5699}"/>
          </ac:spMkLst>
        </pc:spChg>
      </pc:sldChg>
      <pc:sldChg chg="modSp add del mod setBg">
        <pc:chgData name="Stephen Leggott" userId="945667ad-2bcf-4ac1-aa63-eb595b37c029" providerId="ADAL" clId="{BC65F3D0-F9E5-4B34-A598-4563BCECC2D0}" dt="2023-06-07T11:10:44.776" v="242"/>
        <pc:sldMkLst>
          <pc:docMk/>
          <pc:sldMk cId="1080377737" sldId="489"/>
        </pc:sldMkLst>
        <pc:spChg chg="mod">
          <ac:chgData name="Stephen Leggott" userId="945667ad-2bcf-4ac1-aa63-eb595b37c029" providerId="ADAL" clId="{BC65F3D0-F9E5-4B34-A598-4563BCECC2D0}" dt="2023-06-07T11:10:44.776" v="242"/>
          <ac:spMkLst>
            <pc:docMk/>
            <pc:sldMk cId="1080377737" sldId="489"/>
            <ac:spMk id="5" creationId="{0777EBC5-BDE6-4AF7-AEC8-E29142A8E317}"/>
          </ac:spMkLst>
        </pc:spChg>
      </pc:sldChg>
      <pc:sldChg chg="add del">
        <pc:chgData name="Stephen Leggott" userId="945667ad-2bcf-4ac1-aa63-eb595b37c029" providerId="ADAL" clId="{BC65F3D0-F9E5-4B34-A598-4563BCECC2D0}" dt="2023-06-07T11:10:44.776" v="242"/>
        <pc:sldMkLst>
          <pc:docMk/>
          <pc:sldMk cId="4182165721" sldId="490"/>
        </pc:sldMkLst>
      </pc:sldChg>
      <pc:sldChg chg="modSp add del mod">
        <pc:chgData name="Stephen Leggott" userId="945667ad-2bcf-4ac1-aa63-eb595b37c029" providerId="ADAL" clId="{BC65F3D0-F9E5-4B34-A598-4563BCECC2D0}" dt="2023-06-07T11:10:44.776" v="242"/>
        <pc:sldMkLst>
          <pc:docMk/>
          <pc:sldMk cId="2606555605" sldId="491"/>
        </pc:sldMkLst>
        <pc:spChg chg="mod">
          <ac:chgData name="Stephen Leggott" userId="945667ad-2bcf-4ac1-aa63-eb595b37c029" providerId="ADAL" clId="{BC65F3D0-F9E5-4B34-A598-4563BCECC2D0}" dt="2023-06-07T11:10:44.776" v="242"/>
          <ac:spMkLst>
            <pc:docMk/>
            <pc:sldMk cId="2606555605" sldId="491"/>
            <ac:spMk id="8" creationId="{2B24ADA2-AF6F-4331-9FEA-DFFD4B2F7D43}"/>
          </ac:spMkLst>
        </pc:spChg>
      </pc:sldChg>
      <pc:sldChg chg="add del setBg">
        <pc:chgData name="Stephen Leggott" userId="945667ad-2bcf-4ac1-aa63-eb595b37c029" providerId="ADAL" clId="{BC65F3D0-F9E5-4B34-A598-4563BCECC2D0}" dt="2023-06-07T11:10:44.776" v="242"/>
        <pc:sldMkLst>
          <pc:docMk/>
          <pc:sldMk cId="558650951" sldId="492"/>
        </pc:sldMkLst>
      </pc:sldChg>
      <pc:sldChg chg="modSp add del mod">
        <pc:chgData name="Stephen Leggott" userId="945667ad-2bcf-4ac1-aa63-eb595b37c029" providerId="ADAL" clId="{BC65F3D0-F9E5-4B34-A598-4563BCECC2D0}" dt="2023-06-07T11:10:44.776" v="242"/>
        <pc:sldMkLst>
          <pc:docMk/>
          <pc:sldMk cId="2643888044" sldId="496"/>
        </pc:sldMkLst>
        <pc:spChg chg="mod">
          <ac:chgData name="Stephen Leggott" userId="945667ad-2bcf-4ac1-aa63-eb595b37c029" providerId="ADAL" clId="{BC65F3D0-F9E5-4B34-A598-4563BCECC2D0}" dt="2023-06-07T11:10:44.776" v="242"/>
          <ac:spMkLst>
            <pc:docMk/>
            <pc:sldMk cId="2643888044" sldId="496"/>
            <ac:spMk id="8" creationId="{4A544A55-7EA2-4D43-96A4-0A4423E19DE4}"/>
          </ac:spMkLst>
        </pc:spChg>
        <pc:spChg chg="mod">
          <ac:chgData name="Stephen Leggott" userId="945667ad-2bcf-4ac1-aa63-eb595b37c029" providerId="ADAL" clId="{BC65F3D0-F9E5-4B34-A598-4563BCECC2D0}" dt="2023-06-07T11:10:44.776" v="242"/>
          <ac:spMkLst>
            <pc:docMk/>
            <pc:sldMk cId="2643888044" sldId="496"/>
            <ac:spMk id="9" creationId="{E0F69844-F682-4B49-A589-53488D26BB2E}"/>
          </ac:spMkLst>
        </pc:spChg>
        <pc:spChg chg="mod">
          <ac:chgData name="Stephen Leggott" userId="945667ad-2bcf-4ac1-aa63-eb595b37c029" providerId="ADAL" clId="{BC65F3D0-F9E5-4B34-A598-4563BCECC2D0}" dt="2023-06-07T11:10:44.776" v="242"/>
          <ac:spMkLst>
            <pc:docMk/>
            <pc:sldMk cId="2643888044" sldId="496"/>
            <ac:spMk id="10" creationId="{E4148CEF-C8D0-4EF2-8829-26B909920D31}"/>
          </ac:spMkLst>
        </pc:spChg>
      </pc:sldChg>
      <pc:sldChg chg="add del">
        <pc:chgData name="Stephen Leggott" userId="945667ad-2bcf-4ac1-aa63-eb595b37c029" providerId="ADAL" clId="{BC65F3D0-F9E5-4B34-A598-4563BCECC2D0}" dt="2023-06-07T11:10:44.776" v="242"/>
        <pc:sldMkLst>
          <pc:docMk/>
          <pc:sldMk cId="2960087417" sldId="498"/>
        </pc:sldMkLst>
      </pc:sldChg>
      <pc:sldChg chg="add del">
        <pc:chgData name="Stephen Leggott" userId="945667ad-2bcf-4ac1-aa63-eb595b37c029" providerId="ADAL" clId="{BC65F3D0-F9E5-4B34-A598-4563BCECC2D0}" dt="2023-06-07T11:10:44.776" v="242"/>
        <pc:sldMkLst>
          <pc:docMk/>
          <pc:sldMk cId="2313621411" sldId="499"/>
        </pc:sldMkLst>
      </pc:sldChg>
      <pc:sldChg chg="add del setBg">
        <pc:chgData name="Stephen Leggott" userId="945667ad-2bcf-4ac1-aa63-eb595b37c029" providerId="ADAL" clId="{BC65F3D0-F9E5-4B34-A598-4563BCECC2D0}" dt="2023-06-07T11:10:44.776" v="242"/>
        <pc:sldMkLst>
          <pc:docMk/>
          <pc:sldMk cId="1045244765" sldId="503"/>
        </pc:sldMkLst>
      </pc:sldChg>
      <pc:sldChg chg="modSp add del mod setBg">
        <pc:chgData name="Stephen Leggott" userId="945667ad-2bcf-4ac1-aa63-eb595b37c029" providerId="ADAL" clId="{BC65F3D0-F9E5-4B34-A598-4563BCECC2D0}" dt="2023-06-07T11:10:44.776" v="242"/>
        <pc:sldMkLst>
          <pc:docMk/>
          <pc:sldMk cId="2265741061" sldId="506"/>
        </pc:sldMkLst>
        <pc:spChg chg="mod">
          <ac:chgData name="Stephen Leggott" userId="945667ad-2bcf-4ac1-aa63-eb595b37c029" providerId="ADAL" clId="{BC65F3D0-F9E5-4B34-A598-4563BCECC2D0}" dt="2023-06-07T11:10:44.776" v="242"/>
          <ac:spMkLst>
            <pc:docMk/>
            <pc:sldMk cId="2265741061" sldId="506"/>
            <ac:spMk id="9" creationId="{89015F98-C244-4C02-A3DD-F1F5B459E413}"/>
          </ac:spMkLst>
        </pc:spChg>
      </pc:sldChg>
      <pc:sldChg chg="del">
        <pc:chgData name="Stephen Leggott" userId="945667ad-2bcf-4ac1-aa63-eb595b37c029" providerId="ADAL" clId="{BC65F3D0-F9E5-4B34-A598-4563BCECC2D0}" dt="2023-06-07T11:09:34.055" v="194" actId="2696"/>
        <pc:sldMkLst>
          <pc:docMk/>
          <pc:sldMk cId="253099661" sldId="508"/>
        </pc:sldMkLst>
      </pc:sldChg>
      <pc:sldChg chg="del">
        <pc:chgData name="Stephen Leggott" userId="945667ad-2bcf-4ac1-aa63-eb595b37c029" providerId="ADAL" clId="{BC65F3D0-F9E5-4B34-A598-4563BCECC2D0}" dt="2023-06-07T11:09:34.055" v="194" actId="2696"/>
        <pc:sldMkLst>
          <pc:docMk/>
          <pc:sldMk cId="3204790205" sldId="509"/>
        </pc:sldMkLst>
      </pc:sldChg>
      <pc:sldChg chg="modSp add del mod">
        <pc:chgData name="Stephen Leggott" userId="945667ad-2bcf-4ac1-aa63-eb595b37c029" providerId="ADAL" clId="{BC65F3D0-F9E5-4B34-A598-4563BCECC2D0}" dt="2023-06-07T11:10:44.776" v="242"/>
        <pc:sldMkLst>
          <pc:docMk/>
          <pc:sldMk cId="3575216466" sldId="510"/>
        </pc:sldMkLst>
        <pc:spChg chg="mod">
          <ac:chgData name="Stephen Leggott" userId="945667ad-2bcf-4ac1-aa63-eb595b37c029" providerId="ADAL" clId="{BC65F3D0-F9E5-4B34-A598-4563BCECC2D0}" dt="2023-06-07T11:10:44.776" v="242"/>
          <ac:spMkLst>
            <pc:docMk/>
            <pc:sldMk cId="3575216466" sldId="510"/>
            <ac:spMk id="2" creationId="{5FA1F19A-FDFC-4DA6-85C5-037458212C97}"/>
          </ac:spMkLst>
        </pc:spChg>
      </pc:sldChg>
      <pc:sldChg chg="del">
        <pc:chgData name="Stephen Leggott" userId="945667ad-2bcf-4ac1-aa63-eb595b37c029" providerId="ADAL" clId="{BC65F3D0-F9E5-4B34-A598-4563BCECC2D0}" dt="2023-06-07T11:09:34.055" v="194" actId="2696"/>
        <pc:sldMkLst>
          <pc:docMk/>
          <pc:sldMk cId="2470882464" sldId="514"/>
        </pc:sldMkLst>
      </pc:sldChg>
      <pc:sldChg chg="del">
        <pc:chgData name="Stephen Leggott" userId="945667ad-2bcf-4ac1-aa63-eb595b37c029" providerId="ADAL" clId="{BC65F3D0-F9E5-4B34-A598-4563BCECC2D0}" dt="2023-06-07T11:09:34.055" v="194" actId="2696"/>
        <pc:sldMkLst>
          <pc:docMk/>
          <pc:sldMk cId="4232477287" sldId="515"/>
        </pc:sldMkLst>
      </pc:sldChg>
      <pc:sldChg chg="add del setBg">
        <pc:chgData name="Stephen Leggott" userId="945667ad-2bcf-4ac1-aa63-eb595b37c029" providerId="ADAL" clId="{BC65F3D0-F9E5-4B34-A598-4563BCECC2D0}" dt="2023-06-07T11:10:44.776" v="242"/>
        <pc:sldMkLst>
          <pc:docMk/>
          <pc:sldMk cId="1210712138" sldId="516"/>
        </pc:sldMkLst>
      </pc:sldChg>
      <pc:sldChg chg="modSp add del mod">
        <pc:chgData name="Stephen Leggott" userId="945667ad-2bcf-4ac1-aa63-eb595b37c029" providerId="ADAL" clId="{BC65F3D0-F9E5-4B34-A598-4563BCECC2D0}" dt="2023-06-07T11:10:44.776" v="242"/>
        <pc:sldMkLst>
          <pc:docMk/>
          <pc:sldMk cId="3093699266" sldId="517"/>
        </pc:sldMkLst>
        <pc:spChg chg="mod">
          <ac:chgData name="Stephen Leggott" userId="945667ad-2bcf-4ac1-aa63-eb595b37c029" providerId="ADAL" clId="{BC65F3D0-F9E5-4B34-A598-4563BCECC2D0}" dt="2023-06-07T11:10:44.776" v="242"/>
          <ac:spMkLst>
            <pc:docMk/>
            <pc:sldMk cId="3093699266" sldId="517"/>
            <ac:spMk id="7" creationId="{F8AEF934-986D-4586-9B57-0B899C5E70EC}"/>
          </ac:spMkLst>
        </pc:spChg>
        <pc:spChg chg="mod">
          <ac:chgData name="Stephen Leggott" userId="945667ad-2bcf-4ac1-aa63-eb595b37c029" providerId="ADAL" clId="{BC65F3D0-F9E5-4B34-A598-4563BCECC2D0}" dt="2023-06-07T11:10:44.776" v="242"/>
          <ac:spMkLst>
            <pc:docMk/>
            <pc:sldMk cId="3093699266" sldId="517"/>
            <ac:spMk id="9" creationId="{808C3402-379B-48F6-9441-B9663384E6FF}"/>
          </ac:spMkLst>
        </pc:spChg>
      </pc:sldChg>
      <pc:sldChg chg="modSp add del mod">
        <pc:chgData name="Stephen Leggott" userId="945667ad-2bcf-4ac1-aa63-eb595b37c029" providerId="ADAL" clId="{BC65F3D0-F9E5-4B34-A598-4563BCECC2D0}" dt="2023-06-07T11:10:44.776" v="242"/>
        <pc:sldMkLst>
          <pc:docMk/>
          <pc:sldMk cId="1822830476" sldId="518"/>
        </pc:sldMkLst>
        <pc:spChg chg="mod">
          <ac:chgData name="Stephen Leggott" userId="945667ad-2bcf-4ac1-aa63-eb595b37c029" providerId="ADAL" clId="{BC65F3D0-F9E5-4B34-A598-4563BCECC2D0}" dt="2023-06-07T11:10:44.776" v="242"/>
          <ac:spMkLst>
            <pc:docMk/>
            <pc:sldMk cId="1822830476" sldId="518"/>
            <ac:spMk id="7" creationId="{F8AEF934-986D-4586-9B57-0B899C5E70EC}"/>
          </ac:spMkLst>
        </pc:spChg>
        <pc:spChg chg="mod">
          <ac:chgData name="Stephen Leggott" userId="945667ad-2bcf-4ac1-aa63-eb595b37c029" providerId="ADAL" clId="{BC65F3D0-F9E5-4B34-A598-4563BCECC2D0}" dt="2023-06-07T11:10:44.776" v="242"/>
          <ac:spMkLst>
            <pc:docMk/>
            <pc:sldMk cId="1822830476" sldId="518"/>
            <ac:spMk id="11" creationId="{D50921F0-F40B-42AE-BAD9-805B1B44962B}"/>
          </ac:spMkLst>
        </pc:spChg>
      </pc:sldChg>
      <pc:sldChg chg="del">
        <pc:chgData name="Stephen Leggott" userId="945667ad-2bcf-4ac1-aa63-eb595b37c029" providerId="ADAL" clId="{BC65F3D0-F9E5-4B34-A598-4563BCECC2D0}" dt="2023-06-07T11:09:34.055" v="194" actId="2696"/>
        <pc:sldMkLst>
          <pc:docMk/>
          <pc:sldMk cId="2043695082" sldId="524"/>
        </pc:sldMkLst>
      </pc:sldChg>
      <pc:sldChg chg="modSp add del mod">
        <pc:chgData name="Stephen Leggott" userId="945667ad-2bcf-4ac1-aa63-eb595b37c029" providerId="ADAL" clId="{BC65F3D0-F9E5-4B34-A598-4563BCECC2D0}" dt="2023-06-07T11:10:44.776" v="242"/>
        <pc:sldMkLst>
          <pc:docMk/>
          <pc:sldMk cId="1661869926" sldId="525"/>
        </pc:sldMkLst>
        <pc:spChg chg="mod">
          <ac:chgData name="Stephen Leggott" userId="945667ad-2bcf-4ac1-aa63-eb595b37c029" providerId="ADAL" clId="{BC65F3D0-F9E5-4B34-A598-4563BCECC2D0}" dt="2023-06-07T11:10:44.776" v="242"/>
          <ac:spMkLst>
            <pc:docMk/>
            <pc:sldMk cId="1661869926" sldId="525"/>
            <ac:spMk id="4" creationId="{DBBE0C64-B498-4420-816A-C93C5633F469}"/>
          </ac:spMkLst>
        </pc:spChg>
      </pc:sldChg>
      <pc:sldChg chg="del">
        <pc:chgData name="Stephen Leggott" userId="945667ad-2bcf-4ac1-aa63-eb595b37c029" providerId="ADAL" clId="{BC65F3D0-F9E5-4B34-A598-4563BCECC2D0}" dt="2023-06-07T11:09:34.055" v="194" actId="2696"/>
        <pc:sldMkLst>
          <pc:docMk/>
          <pc:sldMk cId="257270238" sldId="526"/>
        </pc:sldMkLst>
      </pc:sldChg>
      <pc:sldChg chg="del">
        <pc:chgData name="Stephen Leggott" userId="945667ad-2bcf-4ac1-aa63-eb595b37c029" providerId="ADAL" clId="{BC65F3D0-F9E5-4B34-A598-4563BCECC2D0}" dt="2023-06-07T11:09:34.055" v="194" actId="2696"/>
        <pc:sldMkLst>
          <pc:docMk/>
          <pc:sldMk cId="1939824021" sldId="528"/>
        </pc:sldMkLst>
      </pc:sldChg>
      <pc:sldChg chg="del">
        <pc:chgData name="Stephen Leggott" userId="945667ad-2bcf-4ac1-aa63-eb595b37c029" providerId="ADAL" clId="{BC65F3D0-F9E5-4B34-A598-4563BCECC2D0}" dt="2023-06-07T11:09:34.055" v="194" actId="2696"/>
        <pc:sldMkLst>
          <pc:docMk/>
          <pc:sldMk cId="2708657174" sldId="530"/>
        </pc:sldMkLst>
      </pc:sldChg>
      <pc:sldChg chg="del">
        <pc:chgData name="Stephen Leggott" userId="945667ad-2bcf-4ac1-aa63-eb595b37c029" providerId="ADAL" clId="{BC65F3D0-F9E5-4B34-A598-4563BCECC2D0}" dt="2023-06-07T11:09:34.055" v="194" actId="2696"/>
        <pc:sldMkLst>
          <pc:docMk/>
          <pc:sldMk cId="2749034265" sldId="531"/>
        </pc:sldMkLst>
      </pc:sldChg>
      <pc:sldChg chg="modSp add del mod">
        <pc:chgData name="Stephen Leggott" userId="945667ad-2bcf-4ac1-aa63-eb595b37c029" providerId="ADAL" clId="{BC65F3D0-F9E5-4B34-A598-4563BCECC2D0}" dt="2023-06-07T11:10:44.776" v="242"/>
        <pc:sldMkLst>
          <pc:docMk/>
          <pc:sldMk cId="1764093494" sldId="532"/>
        </pc:sldMkLst>
        <pc:spChg chg="mod">
          <ac:chgData name="Stephen Leggott" userId="945667ad-2bcf-4ac1-aa63-eb595b37c029" providerId="ADAL" clId="{BC65F3D0-F9E5-4B34-A598-4563BCECC2D0}" dt="2023-06-07T11:10:44.776" v="242"/>
          <ac:spMkLst>
            <pc:docMk/>
            <pc:sldMk cId="1764093494" sldId="532"/>
            <ac:spMk id="2" creationId="{70E28C36-6AE2-4E43-90F3-5E070447B825}"/>
          </ac:spMkLst>
        </pc:spChg>
      </pc:sldChg>
      <pc:sldChg chg="modSp add del mod">
        <pc:chgData name="Stephen Leggott" userId="945667ad-2bcf-4ac1-aa63-eb595b37c029" providerId="ADAL" clId="{BC65F3D0-F9E5-4B34-A598-4563BCECC2D0}" dt="2023-06-07T11:10:44.776" v="242"/>
        <pc:sldMkLst>
          <pc:docMk/>
          <pc:sldMk cId="571063173" sldId="533"/>
        </pc:sldMkLst>
        <pc:spChg chg="mod">
          <ac:chgData name="Stephen Leggott" userId="945667ad-2bcf-4ac1-aa63-eb595b37c029" providerId="ADAL" clId="{BC65F3D0-F9E5-4B34-A598-4563BCECC2D0}" dt="2023-06-07T11:10:44.776" v="242"/>
          <ac:spMkLst>
            <pc:docMk/>
            <pc:sldMk cId="571063173" sldId="533"/>
            <ac:spMk id="8" creationId="{D981779B-25AB-46D4-A09B-C27D129FA4A8}"/>
          </ac:spMkLst>
        </pc:spChg>
        <pc:spChg chg="mod">
          <ac:chgData name="Stephen Leggott" userId="945667ad-2bcf-4ac1-aa63-eb595b37c029" providerId="ADAL" clId="{BC65F3D0-F9E5-4B34-A598-4563BCECC2D0}" dt="2023-06-07T11:10:44.776" v="242"/>
          <ac:spMkLst>
            <pc:docMk/>
            <pc:sldMk cId="571063173" sldId="533"/>
            <ac:spMk id="14" creationId="{82697545-E03D-4041-A07C-AB8C12478797}"/>
          </ac:spMkLst>
        </pc:spChg>
      </pc:sldChg>
      <pc:sldChg chg="modSp add del mod">
        <pc:chgData name="Stephen Leggott" userId="945667ad-2bcf-4ac1-aa63-eb595b37c029" providerId="ADAL" clId="{BC65F3D0-F9E5-4B34-A598-4563BCECC2D0}" dt="2023-06-07T11:10:44.776" v="242"/>
        <pc:sldMkLst>
          <pc:docMk/>
          <pc:sldMk cId="1516507387" sldId="534"/>
        </pc:sldMkLst>
        <pc:spChg chg="mod">
          <ac:chgData name="Stephen Leggott" userId="945667ad-2bcf-4ac1-aa63-eb595b37c029" providerId="ADAL" clId="{BC65F3D0-F9E5-4B34-A598-4563BCECC2D0}" dt="2023-06-07T11:10:44.776" v="242"/>
          <ac:spMkLst>
            <pc:docMk/>
            <pc:sldMk cId="1516507387" sldId="534"/>
            <ac:spMk id="8" creationId="{2B24ADA2-AF6F-4331-9FEA-DFFD4B2F7D43}"/>
          </ac:spMkLst>
        </pc:spChg>
        <pc:spChg chg="mod">
          <ac:chgData name="Stephen Leggott" userId="945667ad-2bcf-4ac1-aa63-eb595b37c029" providerId="ADAL" clId="{BC65F3D0-F9E5-4B34-A598-4563BCECC2D0}" dt="2023-06-07T11:10:44.776" v="242"/>
          <ac:spMkLst>
            <pc:docMk/>
            <pc:sldMk cId="1516507387" sldId="534"/>
            <ac:spMk id="17" creationId="{11D87FEE-38EE-41C7-A801-1DAD88336BCF}"/>
          </ac:spMkLst>
        </pc:spChg>
        <pc:spChg chg="mod">
          <ac:chgData name="Stephen Leggott" userId="945667ad-2bcf-4ac1-aa63-eb595b37c029" providerId="ADAL" clId="{BC65F3D0-F9E5-4B34-A598-4563BCECC2D0}" dt="2023-06-07T11:10:44.776" v="242"/>
          <ac:spMkLst>
            <pc:docMk/>
            <pc:sldMk cId="1516507387" sldId="534"/>
            <ac:spMk id="18" creationId="{3B78309C-DB2F-4F59-8DDA-30F6CEA2B42C}"/>
          </ac:spMkLst>
        </pc:spChg>
        <pc:spChg chg="mod">
          <ac:chgData name="Stephen Leggott" userId="945667ad-2bcf-4ac1-aa63-eb595b37c029" providerId="ADAL" clId="{BC65F3D0-F9E5-4B34-A598-4563BCECC2D0}" dt="2023-06-07T11:10:44.776" v="242"/>
          <ac:spMkLst>
            <pc:docMk/>
            <pc:sldMk cId="1516507387" sldId="534"/>
            <ac:spMk id="19" creationId="{984BFC50-F7E3-4E74-AAD1-22E82C1816A9}"/>
          </ac:spMkLst>
        </pc:spChg>
      </pc:sldChg>
      <pc:sldChg chg="del">
        <pc:chgData name="Stephen Leggott" userId="945667ad-2bcf-4ac1-aa63-eb595b37c029" providerId="ADAL" clId="{BC65F3D0-F9E5-4B34-A598-4563BCECC2D0}" dt="2023-06-07T11:09:34.055" v="194" actId="2696"/>
        <pc:sldMkLst>
          <pc:docMk/>
          <pc:sldMk cId="458480668" sldId="535"/>
        </pc:sldMkLst>
      </pc:sldChg>
      <pc:sldChg chg="del">
        <pc:chgData name="Stephen Leggott" userId="945667ad-2bcf-4ac1-aa63-eb595b37c029" providerId="ADAL" clId="{BC65F3D0-F9E5-4B34-A598-4563BCECC2D0}" dt="2023-06-07T11:09:34.055" v="194" actId="2696"/>
        <pc:sldMkLst>
          <pc:docMk/>
          <pc:sldMk cId="1516507387" sldId="536"/>
        </pc:sldMkLst>
      </pc:sldChg>
      <pc:sldChg chg="del">
        <pc:chgData name="Stephen Leggott" userId="945667ad-2bcf-4ac1-aa63-eb595b37c029" providerId="ADAL" clId="{BC65F3D0-F9E5-4B34-A598-4563BCECC2D0}" dt="2023-06-07T11:09:34.055" v="194" actId="2696"/>
        <pc:sldMkLst>
          <pc:docMk/>
          <pc:sldMk cId="1179627246" sldId="537"/>
        </pc:sldMkLst>
      </pc:sldChg>
      <pc:sldChg chg="add del setBg">
        <pc:chgData name="Stephen Leggott" userId="945667ad-2bcf-4ac1-aa63-eb595b37c029" providerId="ADAL" clId="{BC65F3D0-F9E5-4B34-A598-4563BCECC2D0}" dt="2023-06-07T11:10:44.776" v="242"/>
        <pc:sldMkLst>
          <pc:docMk/>
          <pc:sldMk cId="571744752" sldId="538"/>
        </pc:sldMkLst>
      </pc:sldChg>
      <pc:sldChg chg="del">
        <pc:chgData name="Stephen Leggott" userId="945667ad-2bcf-4ac1-aa63-eb595b37c029" providerId="ADAL" clId="{BC65F3D0-F9E5-4B34-A598-4563BCECC2D0}" dt="2023-06-07T11:09:34.055" v="194" actId="2696"/>
        <pc:sldMkLst>
          <pc:docMk/>
          <pc:sldMk cId="2609469312" sldId="539"/>
        </pc:sldMkLst>
      </pc:sldChg>
      <pc:sldChg chg="del">
        <pc:chgData name="Stephen Leggott" userId="945667ad-2bcf-4ac1-aa63-eb595b37c029" providerId="ADAL" clId="{BC65F3D0-F9E5-4B34-A598-4563BCECC2D0}" dt="2023-06-07T11:09:34.055" v="194" actId="2696"/>
        <pc:sldMkLst>
          <pc:docMk/>
          <pc:sldMk cId="3684739984" sldId="540"/>
        </pc:sldMkLst>
      </pc:sldChg>
      <pc:sldChg chg="del">
        <pc:chgData name="Stephen Leggott" userId="945667ad-2bcf-4ac1-aa63-eb595b37c029" providerId="ADAL" clId="{BC65F3D0-F9E5-4B34-A598-4563BCECC2D0}" dt="2023-06-07T11:09:34.055" v="194" actId="2696"/>
        <pc:sldMkLst>
          <pc:docMk/>
          <pc:sldMk cId="3628171319" sldId="541"/>
        </pc:sldMkLst>
      </pc:sldChg>
      <pc:sldChg chg="del">
        <pc:chgData name="Stephen Leggott" userId="945667ad-2bcf-4ac1-aa63-eb595b37c029" providerId="ADAL" clId="{BC65F3D0-F9E5-4B34-A598-4563BCECC2D0}" dt="2023-06-07T11:09:34.055" v="194" actId="2696"/>
        <pc:sldMkLst>
          <pc:docMk/>
          <pc:sldMk cId="1936276174" sldId="542"/>
        </pc:sldMkLst>
      </pc:sldChg>
      <pc:sldChg chg="modSp add del mod">
        <pc:chgData name="Stephen Leggott" userId="945667ad-2bcf-4ac1-aa63-eb595b37c029" providerId="ADAL" clId="{BC65F3D0-F9E5-4B34-A598-4563BCECC2D0}" dt="2023-06-07T11:10:44.776" v="242"/>
        <pc:sldMkLst>
          <pc:docMk/>
          <pc:sldMk cId="1873367846" sldId="543"/>
        </pc:sldMkLst>
        <pc:spChg chg="mod">
          <ac:chgData name="Stephen Leggott" userId="945667ad-2bcf-4ac1-aa63-eb595b37c029" providerId="ADAL" clId="{BC65F3D0-F9E5-4B34-A598-4563BCECC2D0}" dt="2023-06-07T11:10:44.776" v="242"/>
          <ac:spMkLst>
            <pc:docMk/>
            <pc:sldMk cId="1873367846" sldId="543"/>
            <ac:spMk id="4" creationId="{1EA9E93B-3F3D-5449-BBB8-202FF437A647}"/>
          </ac:spMkLst>
        </pc:spChg>
      </pc:sldChg>
      <pc:sldChg chg="del">
        <pc:chgData name="Stephen Leggott" userId="945667ad-2bcf-4ac1-aa63-eb595b37c029" providerId="ADAL" clId="{BC65F3D0-F9E5-4B34-A598-4563BCECC2D0}" dt="2023-06-07T11:09:34.055" v="194" actId="2696"/>
        <pc:sldMkLst>
          <pc:docMk/>
          <pc:sldMk cId="3575606302" sldId="544"/>
        </pc:sldMkLst>
      </pc:sldChg>
      <pc:sldChg chg="add del setBg">
        <pc:chgData name="Stephen Leggott" userId="945667ad-2bcf-4ac1-aa63-eb595b37c029" providerId="ADAL" clId="{BC65F3D0-F9E5-4B34-A598-4563BCECC2D0}" dt="2023-06-07T11:10:44.776" v="242"/>
        <pc:sldMkLst>
          <pc:docMk/>
          <pc:sldMk cId="2975883179" sldId="545"/>
        </pc:sldMkLst>
      </pc:sldChg>
      <pc:sldChg chg="add del">
        <pc:chgData name="Stephen Leggott" userId="945667ad-2bcf-4ac1-aa63-eb595b37c029" providerId="ADAL" clId="{BC65F3D0-F9E5-4B34-A598-4563BCECC2D0}" dt="2023-06-07T11:10:44.776" v="242"/>
        <pc:sldMkLst>
          <pc:docMk/>
          <pc:sldMk cId="1861892039" sldId="546"/>
        </pc:sldMkLst>
      </pc:sldChg>
      <pc:sldChg chg="add del setBg">
        <pc:chgData name="Stephen Leggott" userId="945667ad-2bcf-4ac1-aa63-eb595b37c029" providerId="ADAL" clId="{BC65F3D0-F9E5-4B34-A598-4563BCECC2D0}" dt="2023-06-07T11:10:44.776" v="242"/>
        <pc:sldMkLst>
          <pc:docMk/>
          <pc:sldMk cId="603256934" sldId="547"/>
        </pc:sldMkLst>
      </pc:sldChg>
      <pc:sldChg chg="modSp add del mod">
        <pc:chgData name="Stephen Leggott" userId="945667ad-2bcf-4ac1-aa63-eb595b37c029" providerId="ADAL" clId="{BC65F3D0-F9E5-4B34-A598-4563BCECC2D0}" dt="2023-06-07T11:10:44.776" v="242"/>
        <pc:sldMkLst>
          <pc:docMk/>
          <pc:sldMk cId="3464551911" sldId="548"/>
        </pc:sldMkLst>
        <pc:spChg chg="mod">
          <ac:chgData name="Stephen Leggott" userId="945667ad-2bcf-4ac1-aa63-eb595b37c029" providerId="ADAL" clId="{BC65F3D0-F9E5-4B34-A598-4563BCECC2D0}" dt="2023-06-07T11:10:44.776" v="242"/>
          <ac:spMkLst>
            <pc:docMk/>
            <pc:sldMk cId="3464551911" sldId="548"/>
            <ac:spMk id="2" creationId="{56F868FF-C00F-4C7F-BB31-0342FB4FD2DB}"/>
          </ac:spMkLst>
        </pc:spChg>
      </pc:sldChg>
      <pc:sldChg chg="modSp add del mod">
        <pc:chgData name="Stephen Leggott" userId="945667ad-2bcf-4ac1-aa63-eb595b37c029" providerId="ADAL" clId="{BC65F3D0-F9E5-4B34-A598-4563BCECC2D0}" dt="2023-06-07T11:10:44.776" v="242"/>
        <pc:sldMkLst>
          <pc:docMk/>
          <pc:sldMk cId="2924165024" sldId="549"/>
        </pc:sldMkLst>
        <pc:spChg chg="mod">
          <ac:chgData name="Stephen Leggott" userId="945667ad-2bcf-4ac1-aa63-eb595b37c029" providerId="ADAL" clId="{BC65F3D0-F9E5-4B34-A598-4563BCECC2D0}" dt="2023-06-07T11:10:44.776" v="242"/>
          <ac:spMkLst>
            <pc:docMk/>
            <pc:sldMk cId="2924165024" sldId="549"/>
            <ac:spMk id="4" creationId="{5A7724A2-4FBE-49B6-82FA-30A7E70FBFA0}"/>
          </ac:spMkLst>
        </pc:spChg>
      </pc:sldChg>
      <pc:sldChg chg="modSp add del mod">
        <pc:chgData name="Stephen Leggott" userId="945667ad-2bcf-4ac1-aa63-eb595b37c029" providerId="ADAL" clId="{BC65F3D0-F9E5-4B34-A598-4563BCECC2D0}" dt="2023-06-07T11:10:44.776" v="242"/>
        <pc:sldMkLst>
          <pc:docMk/>
          <pc:sldMk cId="734029151" sldId="550"/>
        </pc:sldMkLst>
        <pc:spChg chg="mod">
          <ac:chgData name="Stephen Leggott" userId="945667ad-2bcf-4ac1-aa63-eb595b37c029" providerId="ADAL" clId="{BC65F3D0-F9E5-4B34-A598-4563BCECC2D0}" dt="2023-06-07T11:10:44.776" v="242"/>
          <ac:spMkLst>
            <pc:docMk/>
            <pc:sldMk cId="734029151" sldId="550"/>
            <ac:spMk id="2" creationId="{56F868FF-C00F-4C7F-BB31-0342FB4FD2DB}"/>
          </ac:spMkLst>
        </pc:spChg>
      </pc:sldChg>
      <pc:sldChg chg="modSp add del mod">
        <pc:chgData name="Stephen Leggott" userId="945667ad-2bcf-4ac1-aa63-eb595b37c029" providerId="ADAL" clId="{BC65F3D0-F9E5-4B34-A598-4563BCECC2D0}" dt="2023-06-07T11:10:44.776" v="242"/>
        <pc:sldMkLst>
          <pc:docMk/>
          <pc:sldMk cId="3342593463" sldId="551"/>
        </pc:sldMkLst>
        <pc:spChg chg="mod">
          <ac:chgData name="Stephen Leggott" userId="945667ad-2bcf-4ac1-aa63-eb595b37c029" providerId="ADAL" clId="{BC65F3D0-F9E5-4B34-A598-4563BCECC2D0}" dt="2023-06-07T11:10:44.776" v="242"/>
          <ac:spMkLst>
            <pc:docMk/>
            <pc:sldMk cId="3342593463" sldId="551"/>
            <ac:spMk id="3" creationId="{3665C706-3774-4FB1-AF5F-178304ECFBE2}"/>
          </ac:spMkLst>
        </pc:spChg>
        <pc:spChg chg="mod">
          <ac:chgData name="Stephen Leggott" userId="945667ad-2bcf-4ac1-aa63-eb595b37c029" providerId="ADAL" clId="{BC65F3D0-F9E5-4B34-A598-4563BCECC2D0}" dt="2023-06-07T11:10:44.776" v="242"/>
          <ac:spMkLst>
            <pc:docMk/>
            <pc:sldMk cId="3342593463" sldId="551"/>
            <ac:spMk id="6" creationId="{F4F94AE8-428B-49ED-BC45-B8169B4F31D0}"/>
          </ac:spMkLst>
        </pc:spChg>
      </pc:sldChg>
      <pc:sldChg chg="addSp delSp modSp mod">
        <pc:chgData name="Stephen Leggott" userId="945667ad-2bcf-4ac1-aa63-eb595b37c029" providerId="ADAL" clId="{BC65F3D0-F9E5-4B34-A598-4563BCECC2D0}" dt="2023-06-07T15:39:07.095" v="341" actId="1076"/>
        <pc:sldMkLst>
          <pc:docMk/>
          <pc:sldMk cId="1006916138" sldId="552"/>
        </pc:sldMkLst>
        <pc:spChg chg="mod">
          <ac:chgData name="Stephen Leggott" userId="945667ad-2bcf-4ac1-aa63-eb595b37c029" providerId="ADAL" clId="{BC65F3D0-F9E5-4B34-A598-4563BCECC2D0}" dt="2023-06-07T15:38:55.840" v="339" actId="20577"/>
          <ac:spMkLst>
            <pc:docMk/>
            <pc:sldMk cId="1006916138" sldId="552"/>
            <ac:spMk id="3" creationId="{C2BC9587-43E6-4A5B-818C-97A19AB2AB48}"/>
          </ac:spMkLst>
        </pc:spChg>
        <pc:picChg chg="del">
          <ac:chgData name="Stephen Leggott" userId="945667ad-2bcf-4ac1-aa63-eb595b37c029" providerId="ADAL" clId="{BC65F3D0-F9E5-4B34-A598-4563BCECC2D0}" dt="2023-06-07T11:12:35.725" v="316" actId="478"/>
          <ac:picMkLst>
            <pc:docMk/>
            <pc:sldMk cId="1006916138" sldId="552"/>
            <ac:picMk id="4" creationId="{1C4E9C1C-FF58-48AF-9FD9-D3363255F40E}"/>
          </ac:picMkLst>
        </pc:picChg>
        <pc:picChg chg="mod">
          <ac:chgData name="Stephen Leggott" userId="945667ad-2bcf-4ac1-aa63-eb595b37c029" providerId="ADAL" clId="{BC65F3D0-F9E5-4B34-A598-4563BCECC2D0}" dt="2023-06-07T15:39:05.100" v="340" actId="1076"/>
          <ac:picMkLst>
            <pc:docMk/>
            <pc:sldMk cId="1006916138" sldId="552"/>
            <ac:picMk id="5" creationId="{C85B7B80-8F17-4D60-8D1B-C212A3542C09}"/>
          </ac:picMkLst>
        </pc:picChg>
        <pc:picChg chg="add mod">
          <ac:chgData name="Stephen Leggott" userId="945667ad-2bcf-4ac1-aa63-eb595b37c029" providerId="ADAL" clId="{BC65F3D0-F9E5-4B34-A598-4563BCECC2D0}" dt="2023-06-07T15:39:07.095" v="341" actId="1076"/>
          <ac:picMkLst>
            <pc:docMk/>
            <pc:sldMk cId="1006916138" sldId="552"/>
            <ac:picMk id="6" creationId="{02AB7FE0-FA8A-4C50-BED8-2DBF69207D28}"/>
          </ac:picMkLst>
        </pc:picChg>
      </pc:sldChg>
      <pc:sldChg chg="modSp add del mod">
        <pc:chgData name="Stephen Leggott" userId="945667ad-2bcf-4ac1-aa63-eb595b37c029" providerId="ADAL" clId="{BC65F3D0-F9E5-4B34-A598-4563BCECC2D0}" dt="2023-06-07T11:10:44.776" v="242"/>
        <pc:sldMkLst>
          <pc:docMk/>
          <pc:sldMk cId="2715592279" sldId="554"/>
        </pc:sldMkLst>
        <pc:spChg chg="mod">
          <ac:chgData name="Stephen Leggott" userId="945667ad-2bcf-4ac1-aa63-eb595b37c029" providerId="ADAL" clId="{BC65F3D0-F9E5-4B34-A598-4563BCECC2D0}" dt="2023-06-07T11:10:44.776" v="242"/>
          <ac:spMkLst>
            <pc:docMk/>
            <pc:sldMk cId="2715592279" sldId="554"/>
            <ac:spMk id="2" creationId="{70E28C36-6AE2-4E43-90F3-5E070447B825}"/>
          </ac:spMkLst>
        </pc:spChg>
      </pc:sldChg>
      <pc:sldChg chg="del">
        <pc:chgData name="Stephen Leggott" userId="945667ad-2bcf-4ac1-aa63-eb595b37c029" providerId="ADAL" clId="{BC65F3D0-F9E5-4B34-A598-4563BCECC2D0}" dt="2023-06-07T11:09:44.773" v="195" actId="2696"/>
        <pc:sldMkLst>
          <pc:docMk/>
          <pc:sldMk cId="3257619993" sldId="554"/>
        </pc:sldMkLst>
      </pc:sldChg>
      <pc:sldChg chg="modSp add del mod">
        <pc:chgData name="Stephen Leggott" userId="945667ad-2bcf-4ac1-aa63-eb595b37c029" providerId="ADAL" clId="{BC65F3D0-F9E5-4B34-A598-4563BCECC2D0}" dt="2023-06-07T11:10:44.776" v="242"/>
        <pc:sldMkLst>
          <pc:docMk/>
          <pc:sldMk cId="2880087723" sldId="555"/>
        </pc:sldMkLst>
        <pc:spChg chg="mod">
          <ac:chgData name="Stephen Leggott" userId="945667ad-2bcf-4ac1-aa63-eb595b37c029" providerId="ADAL" clId="{BC65F3D0-F9E5-4B34-A598-4563BCECC2D0}" dt="2023-06-07T11:10:44.776" v="242"/>
          <ac:spMkLst>
            <pc:docMk/>
            <pc:sldMk cId="2880087723" sldId="555"/>
            <ac:spMk id="22" creationId="{56F0DE66-0517-42FD-9F58-FE51B51046A5}"/>
          </ac:spMkLst>
        </pc:spChg>
        <pc:spChg chg="mod">
          <ac:chgData name="Stephen Leggott" userId="945667ad-2bcf-4ac1-aa63-eb595b37c029" providerId="ADAL" clId="{BC65F3D0-F9E5-4B34-A598-4563BCECC2D0}" dt="2023-06-07T11:10:44.776" v="242"/>
          <ac:spMkLst>
            <pc:docMk/>
            <pc:sldMk cId="2880087723" sldId="555"/>
            <ac:spMk id="25" creationId="{86B19F04-4A3F-42D6-AAFC-7131C4359F29}"/>
          </ac:spMkLst>
        </pc:spChg>
        <pc:spChg chg="mod">
          <ac:chgData name="Stephen Leggott" userId="945667ad-2bcf-4ac1-aa63-eb595b37c029" providerId="ADAL" clId="{BC65F3D0-F9E5-4B34-A598-4563BCECC2D0}" dt="2023-06-07T11:10:44.776" v="242"/>
          <ac:spMkLst>
            <pc:docMk/>
            <pc:sldMk cId="2880087723" sldId="555"/>
            <ac:spMk id="26" creationId="{CBB57EEF-B407-4F6E-A7CB-A1631677C32C}"/>
          </ac:spMkLst>
        </pc:spChg>
      </pc:sldChg>
      <pc:sldChg chg="modSp add del mod setBg">
        <pc:chgData name="Stephen Leggott" userId="945667ad-2bcf-4ac1-aa63-eb595b37c029" providerId="ADAL" clId="{BC65F3D0-F9E5-4B34-A598-4563BCECC2D0}" dt="2023-06-07T11:10:44.776" v="242"/>
        <pc:sldMkLst>
          <pc:docMk/>
          <pc:sldMk cId="3788030813" sldId="556"/>
        </pc:sldMkLst>
        <pc:spChg chg="mod">
          <ac:chgData name="Stephen Leggott" userId="945667ad-2bcf-4ac1-aa63-eb595b37c029" providerId="ADAL" clId="{BC65F3D0-F9E5-4B34-A598-4563BCECC2D0}" dt="2023-06-07T11:10:44.776" v="242"/>
          <ac:spMkLst>
            <pc:docMk/>
            <pc:sldMk cId="3788030813" sldId="556"/>
            <ac:spMk id="9" creationId="{89015F98-C244-4C02-A3DD-F1F5B459E413}"/>
          </ac:spMkLst>
        </pc:spChg>
      </pc:sldChg>
      <pc:sldChg chg="modSp add del mod">
        <pc:chgData name="Stephen Leggott" userId="945667ad-2bcf-4ac1-aa63-eb595b37c029" providerId="ADAL" clId="{BC65F3D0-F9E5-4B34-A598-4563BCECC2D0}" dt="2023-06-07T11:10:44.776" v="242"/>
        <pc:sldMkLst>
          <pc:docMk/>
          <pc:sldMk cId="4271687310" sldId="557"/>
        </pc:sldMkLst>
        <pc:spChg chg="mod">
          <ac:chgData name="Stephen Leggott" userId="945667ad-2bcf-4ac1-aa63-eb595b37c029" providerId="ADAL" clId="{BC65F3D0-F9E5-4B34-A598-4563BCECC2D0}" dt="2023-06-07T11:10:44.776" v="242"/>
          <ac:spMkLst>
            <pc:docMk/>
            <pc:sldMk cId="4271687310" sldId="557"/>
            <ac:spMk id="5" creationId="{2F4541E5-078D-48C8-B05E-7CC2EE812E5D}"/>
          </ac:spMkLst>
        </pc:spChg>
        <pc:spChg chg="mod">
          <ac:chgData name="Stephen Leggott" userId="945667ad-2bcf-4ac1-aa63-eb595b37c029" providerId="ADAL" clId="{BC65F3D0-F9E5-4B34-A598-4563BCECC2D0}" dt="2023-06-07T11:10:44.776" v="242"/>
          <ac:spMkLst>
            <pc:docMk/>
            <pc:sldMk cId="4271687310" sldId="557"/>
            <ac:spMk id="8" creationId="{2B24ADA2-AF6F-4331-9FEA-DFFD4B2F7D43}"/>
          </ac:spMkLst>
        </pc:spChg>
        <pc:spChg chg="mod">
          <ac:chgData name="Stephen Leggott" userId="945667ad-2bcf-4ac1-aa63-eb595b37c029" providerId="ADAL" clId="{BC65F3D0-F9E5-4B34-A598-4563BCECC2D0}" dt="2023-06-07T11:10:44.776" v="242"/>
          <ac:spMkLst>
            <pc:docMk/>
            <pc:sldMk cId="4271687310" sldId="557"/>
            <ac:spMk id="10" creationId="{92D745F1-23F1-4F1E-ADD4-7D1509FEF517}"/>
          </ac:spMkLst>
        </pc:spChg>
        <pc:spChg chg="mod">
          <ac:chgData name="Stephen Leggott" userId="945667ad-2bcf-4ac1-aa63-eb595b37c029" providerId="ADAL" clId="{BC65F3D0-F9E5-4B34-A598-4563BCECC2D0}" dt="2023-06-07T11:10:44.776" v="242"/>
          <ac:spMkLst>
            <pc:docMk/>
            <pc:sldMk cId="4271687310" sldId="557"/>
            <ac:spMk id="17" creationId="{11D87FEE-38EE-41C7-A801-1DAD88336BCF}"/>
          </ac:spMkLst>
        </pc:spChg>
      </pc:sldChg>
      <pc:sldChg chg="mod modShow">
        <pc:chgData name="Stephen Leggott" userId="945667ad-2bcf-4ac1-aa63-eb595b37c029" providerId="ADAL" clId="{BC65F3D0-F9E5-4B34-A598-4563BCECC2D0}" dt="2023-06-07T15:38:39.475" v="335" actId="729"/>
        <pc:sldMkLst>
          <pc:docMk/>
          <pc:sldMk cId="3257619993" sldId="558"/>
        </pc:sldMkLst>
      </pc:sldChg>
      <pc:sldMasterChg chg="del delSldLayout">
        <pc:chgData name="Stephen Leggott" userId="945667ad-2bcf-4ac1-aa63-eb595b37c029" providerId="ADAL" clId="{BC65F3D0-F9E5-4B34-A598-4563BCECC2D0}" dt="2023-06-07T11:09:44.773" v="195" actId="2696"/>
        <pc:sldMasterMkLst>
          <pc:docMk/>
          <pc:sldMasterMk cId="1069600438" sldId="2147483837"/>
        </pc:sldMasterMkLst>
        <pc:sldLayoutChg chg="del">
          <pc:chgData name="Stephen Leggott" userId="945667ad-2bcf-4ac1-aa63-eb595b37c029" providerId="ADAL" clId="{BC65F3D0-F9E5-4B34-A598-4563BCECC2D0}" dt="2023-06-07T11:09:44.773" v="195" actId="2696"/>
          <pc:sldLayoutMkLst>
            <pc:docMk/>
            <pc:sldMasterMk cId="1069600438" sldId="2147483837"/>
            <pc:sldLayoutMk cId="1887802338" sldId="2147483838"/>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033026752" sldId="2147483839"/>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3816232970" sldId="2147483840"/>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954307787" sldId="2147483841"/>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733559630" sldId="2147483842"/>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530069103" sldId="2147483843"/>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620190061" sldId="2147483844"/>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756459351" sldId="2147483845"/>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3679847355" sldId="2147483846"/>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301209345" sldId="2147483847"/>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5495182" sldId="2147483848"/>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851420997" sldId="2147483849"/>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635681121" sldId="2147483850"/>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183470673" sldId="2147483851"/>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76185119" sldId="2147483852"/>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515384448" sldId="2147483853"/>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4161707249" sldId="2147483854"/>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773300881" sldId="2147483855"/>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4000756109" sldId="2147483856"/>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387047498" sldId="2147483857"/>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939467186" sldId="2147483858"/>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867501223" sldId="2147483859"/>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3241814695" sldId="2147483860"/>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3331521189" sldId="2147483861"/>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469804202" sldId="2147483862"/>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3969518954" sldId="2147483863"/>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516088547" sldId="2147483864"/>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129607539" sldId="2147483865"/>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4161046349" sldId="2147483866"/>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206849116" sldId="2147483867"/>
          </pc:sldLayoutMkLst>
        </pc:sldLayoutChg>
        <pc:sldLayoutChg chg="del">
          <pc:chgData name="Stephen Leggott" userId="945667ad-2bcf-4ac1-aa63-eb595b37c029" providerId="ADAL" clId="{BC65F3D0-F9E5-4B34-A598-4563BCECC2D0}" dt="2023-06-07T11:09:44.773" v="195" actId="2696"/>
          <pc:sldLayoutMkLst>
            <pc:docMk/>
            <pc:sldMasterMk cId="1069600438" sldId="2147483837"/>
            <pc:sldLayoutMk cId="1026149430" sldId="2147483868"/>
          </pc:sldLayoutMkLst>
        </pc:sldLayoutChg>
      </pc:sldMasterChg>
      <pc:sldMasterChg chg="del delSldLayout">
        <pc:chgData name="Stephen Leggott" userId="945667ad-2bcf-4ac1-aa63-eb595b37c029" providerId="ADAL" clId="{BC65F3D0-F9E5-4B34-A598-4563BCECC2D0}" dt="2023-06-07T11:09:34.055" v="194" actId="2696"/>
        <pc:sldMasterMkLst>
          <pc:docMk/>
          <pc:sldMasterMk cId="4036159643" sldId="2147483869"/>
        </pc:sldMasterMkLst>
        <pc:sldLayoutChg chg="del">
          <pc:chgData name="Stephen Leggott" userId="945667ad-2bcf-4ac1-aa63-eb595b37c029" providerId="ADAL" clId="{BC65F3D0-F9E5-4B34-A598-4563BCECC2D0}" dt="2023-06-07T11:09:34.055" v="194" actId="2696"/>
          <pc:sldLayoutMkLst>
            <pc:docMk/>
            <pc:sldMasterMk cId="4036159643" sldId="2147483869"/>
            <pc:sldLayoutMk cId="1519145278" sldId="2147483870"/>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2782764234" sldId="2147483871"/>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4168728077" sldId="2147483872"/>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704881842" sldId="2147483873"/>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289615995" sldId="2147483874"/>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4034592209" sldId="2147483875"/>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740032687" sldId="2147483876"/>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2076523583" sldId="2147483877"/>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2856173520" sldId="2147483878"/>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4110344622" sldId="2147483879"/>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475981115" sldId="2147483880"/>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3083193727" sldId="2147483881"/>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65317960" sldId="2147483882"/>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957886716" sldId="2147483883"/>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4047966444" sldId="2147483884"/>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3844537288" sldId="2147483885"/>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446209422" sldId="2147483886"/>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746552379" sldId="2147483887"/>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3344750723" sldId="2147483888"/>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2596749164" sldId="2147483889"/>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609259653" sldId="2147483890"/>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885988278" sldId="2147483891"/>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947280718" sldId="2147483892"/>
          </pc:sldLayoutMkLst>
        </pc:sldLayoutChg>
        <pc:sldLayoutChg chg="del">
          <pc:chgData name="Stephen Leggott" userId="945667ad-2bcf-4ac1-aa63-eb595b37c029" providerId="ADAL" clId="{BC65F3D0-F9E5-4B34-A598-4563BCECC2D0}" dt="2023-06-07T11:09:34.055" v="194" actId="2696"/>
          <pc:sldLayoutMkLst>
            <pc:docMk/>
            <pc:sldMasterMk cId="4036159643" sldId="2147483869"/>
            <pc:sldLayoutMk cId="1265022411" sldId="214748389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992E5-EABC-400F-AFE3-332B43169150}"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8D5F2563-952B-4582-BC22-10530172C5F6}">
      <dgm:prSet phldrT="[Text]"/>
      <dgm:spPr/>
      <dgm:t>
        <a:bodyPr/>
        <a:lstStyle/>
        <a:p>
          <a:r>
            <a:rPr lang="en-GB" b="1" dirty="0"/>
            <a:t>Post-18 Progression</a:t>
          </a:r>
        </a:p>
      </dgm:t>
    </dgm:pt>
    <dgm:pt modelId="{FA4B8FCB-F819-432D-8BD9-AD9F192612AC}" type="parTrans" cxnId="{3C1AF29B-6D80-4625-9BF0-BFC8A90982ED}">
      <dgm:prSet/>
      <dgm:spPr/>
      <dgm:t>
        <a:bodyPr/>
        <a:lstStyle/>
        <a:p>
          <a:endParaRPr lang="en-GB"/>
        </a:p>
      </dgm:t>
    </dgm:pt>
    <dgm:pt modelId="{8B32654A-79CD-4810-8AAF-992588452C46}" type="sibTrans" cxnId="{3C1AF29B-6D80-4625-9BF0-BFC8A90982ED}">
      <dgm:prSet/>
      <dgm:spPr/>
      <dgm:t>
        <a:bodyPr/>
        <a:lstStyle/>
        <a:p>
          <a:endParaRPr lang="en-GB"/>
        </a:p>
      </dgm:t>
    </dgm:pt>
    <dgm:pt modelId="{A6786260-C65C-42D4-AF8E-316CE3533CD6}">
      <dgm:prSet phldrT="[Text]" custT="1"/>
      <dgm:spPr/>
      <dgm:t>
        <a:bodyPr/>
        <a:lstStyle/>
        <a:p>
          <a:r>
            <a:rPr lang="en-GB" sz="1600" dirty="0"/>
            <a:t>Higher Education</a:t>
          </a:r>
        </a:p>
      </dgm:t>
    </dgm:pt>
    <dgm:pt modelId="{CD6F2721-EF92-4697-AF1E-611D18DF5928}" type="parTrans" cxnId="{20282F4C-8DC7-4338-97FA-2FBD8AE0504E}">
      <dgm:prSet/>
      <dgm:spPr/>
      <dgm:t>
        <a:bodyPr/>
        <a:lstStyle/>
        <a:p>
          <a:endParaRPr lang="en-GB"/>
        </a:p>
      </dgm:t>
    </dgm:pt>
    <dgm:pt modelId="{7106DBFA-64E2-41F9-91BD-94216F1280B3}" type="sibTrans" cxnId="{20282F4C-8DC7-4338-97FA-2FBD8AE0504E}">
      <dgm:prSet/>
      <dgm:spPr/>
      <dgm:t>
        <a:bodyPr/>
        <a:lstStyle/>
        <a:p>
          <a:endParaRPr lang="en-GB"/>
        </a:p>
      </dgm:t>
    </dgm:pt>
    <dgm:pt modelId="{08206334-B481-40D3-9E0C-8C4AF7BEE37F}">
      <dgm:prSet phldrT="[Text]" custT="1"/>
      <dgm:spPr/>
      <dgm:t>
        <a:bodyPr/>
        <a:lstStyle/>
        <a:p>
          <a:r>
            <a:rPr lang="en-GB" sz="1600" dirty="0"/>
            <a:t>Further Education</a:t>
          </a:r>
        </a:p>
      </dgm:t>
    </dgm:pt>
    <dgm:pt modelId="{36987F69-8179-40AA-81AC-2F3CDBAA1E24}" type="parTrans" cxnId="{BDEF3D1D-F0D6-40B5-A545-5C734928559F}">
      <dgm:prSet/>
      <dgm:spPr/>
      <dgm:t>
        <a:bodyPr/>
        <a:lstStyle/>
        <a:p>
          <a:endParaRPr lang="en-GB"/>
        </a:p>
      </dgm:t>
    </dgm:pt>
    <dgm:pt modelId="{42970AC9-899C-44E4-B05C-316AFF1C9173}" type="sibTrans" cxnId="{BDEF3D1D-F0D6-40B5-A545-5C734928559F}">
      <dgm:prSet/>
      <dgm:spPr/>
      <dgm:t>
        <a:bodyPr/>
        <a:lstStyle/>
        <a:p>
          <a:endParaRPr lang="en-GB"/>
        </a:p>
      </dgm:t>
    </dgm:pt>
    <dgm:pt modelId="{80A89031-FE91-4463-A48B-252E624C7E1A}">
      <dgm:prSet phldrT="[Text]" custT="1"/>
      <dgm:spPr/>
      <dgm:t>
        <a:bodyPr/>
        <a:lstStyle/>
        <a:p>
          <a:r>
            <a:rPr lang="en-GB" sz="1600" dirty="0"/>
            <a:t>Gap Year</a:t>
          </a:r>
        </a:p>
      </dgm:t>
    </dgm:pt>
    <dgm:pt modelId="{B79CBA34-C479-438A-948E-67C346FD34D0}" type="parTrans" cxnId="{8023856B-E9DA-409A-BE5C-360F4FC8BED4}">
      <dgm:prSet/>
      <dgm:spPr/>
      <dgm:t>
        <a:bodyPr/>
        <a:lstStyle/>
        <a:p>
          <a:endParaRPr lang="en-GB"/>
        </a:p>
      </dgm:t>
    </dgm:pt>
    <dgm:pt modelId="{9EEB001C-BBC7-4837-944C-64843325F0C2}" type="sibTrans" cxnId="{8023856B-E9DA-409A-BE5C-360F4FC8BED4}">
      <dgm:prSet/>
      <dgm:spPr/>
      <dgm:t>
        <a:bodyPr/>
        <a:lstStyle/>
        <a:p>
          <a:endParaRPr lang="en-GB"/>
        </a:p>
      </dgm:t>
    </dgm:pt>
    <dgm:pt modelId="{9D5401E7-C7A0-4FAC-A141-8F7374C079AE}">
      <dgm:prSet phldrT="[Text]" custT="1"/>
      <dgm:spPr/>
      <dgm:t>
        <a:bodyPr/>
        <a:lstStyle/>
        <a:p>
          <a:r>
            <a:rPr lang="en-GB" sz="1400" dirty="0"/>
            <a:t>(Degree)</a:t>
          </a:r>
        </a:p>
        <a:p>
          <a:r>
            <a:rPr lang="en-GB" sz="1400" dirty="0"/>
            <a:t>Apprenticeship</a:t>
          </a:r>
        </a:p>
      </dgm:t>
    </dgm:pt>
    <dgm:pt modelId="{8212CC1B-F745-42BE-9634-4FA539FD29FD}" type="parTrans" cxnId="{96ED3D7C-E739-4553-BF09-333D8D2D406B}">
      <dgm:prSet/>
      <dgm:spPr/>
      <dgm:t>
        <a:bodyPr/>
        <a:lstStyle/>
        <a:p>
          <a:endParaRPr lang="en-GB"/>
        </a:p>
      </dgm:t>
    </dgm:pt>
    <dgm:pt modelId="{D69ACD8D-47B0-4570-8EC9-93605FF5C2B0}" type="sibTrans" cxnId="{96ED3D7C-E739-4553-BF09-333D8D2D406B}">
      <dgm:prSet/>
      <dgm:spPr/>
      <dgm:t>
        <a:bodyPr/>
        <a:lstStyle/>
        <a:p>
          <a:endParaRPr lang="en-GB"/>
        </a:p>
      </dgm:t>
    </dgm:pt>
    <dgm:pt modelId="{DD066BFA-F006-4CBC-B28D-1B25CC5D759A}">
      <dgm:prSet custT="1"/>
      <dgm:spPr/>
      <dgm:t>
        <a:bodyPr/>
        <a:lstStyle/>
        <a:p>
          <a:r>
            <a:rPr lang="en-GB" sz="1600" dirty="0"/>
            <a:t>School Leaver Programmes</a:t>
          </a:r>
        </a:p>
      </dgm:t>
    </dgm:pt>
    <dgm:pt modelId="{D2BDACC6-E36F-442A-8830-A92BDDD22153}" type="parTrans" cxnId="{EDD89FAB-2BD9-435B-8C78-4E7E77C8B146}">
      <dgm:prSet/>
      <dgm:spPr/>
      <dgm:t>
        <a:bodyPr/>
        <a:lstStyle/>
        <a:p>
          <a:endParaRPr lang="en-GB"/>
        </a:p>
      </dgm:t>
    </dgm:pt>
    <dgm:pt modelId="{C44553D2-B277-4B93-9A65-F06C5FCC6AFB}" type="sibTrans" cxnId="{EDD89FAB-2BD9-435B-8C78-4E7E77C8B146}">
      <dgm:prSet/>
      <dgm:spPr/>
      <dgm:t>
        <a:bodyPr/>
        <a:lstStyle/>
        <a:p>
          <a:endParaRPr lang="en-GB"/>
        </a:p>
      </dgm:t>
    </dgm:pt>
    <dgm:pt modelId="{702A450B-7302-4732-ABC1-2451C749EF35}">
      <dgm:prSet custT="1"/>
      <dgm:spPr/>
      <dgm:t>
        <a:bodyPr/>
        <a:lstStyle/>
        <a:p>
          <a:r>
            <a:rPr lang="en-GB" sz="1600" dirty="0"/>
            <a:t>Routes into Employment</a:t>
          </a:r>
        </a:p>
      </dgm:t>
    </dgm:pt>
    <dgm:pt modelId="{F9B3E5C4-3315-4A35-B5B0-C0B246DAB3D1}" type="parTrans" cxnId="{FBFC4B31-8663-4C76-B616-E8594051DA66}">
      <dgm:prSet/>
      <dgm:spPr/>
      <dgm:t>
        <a:bodyPr/>
        <a:lstStyle/>
        <a:p>
          <a:endParaRPr lang="en-GB"/>
        </a:p>
      </dgm:t>
    </dgm:pt>
    <dgm:pt modelId="{814D2681-6A38-4D52-853D-34105696B02E}" type="sibTrans" cxnId="{FBFC4B31-8663-4C76-B616-E8594051DA66}">
      <dgm:prSet/>
      <dgm:spPr/>
      <dgm:t>
        <a:bodyPr/>
        <a:lstStyle/>
        <a:p>
          <a:endParaRPr lang="en-GB"/>
        </a:p>
      </dgm:t>
    </dgm:pt>
    <dgm:pt modelId="{C6E0CD5B-C91C-40A8-B5E9-31D46A5A87F0}" type="pres">
      <dgm:prSet presAssocID="{586992E5-EABC-400F-AFE3-332B43169150}" presName="cycle" presStyleCnt="0">
        <dgm:presLayoutVars>
          <dgm:chMax val="1"/>
          <dgm:dir/>
          <dgm:animLvl val="ctr"/>
          <dgm:resizeHandles val="exact"/>
        </dgm:presLayoutVars>
      </dgm:prSet>
      <dgm:spPr/>
    </dgm:pt>
    <dgm:pt modelId="{714E00FB-7FB7-464A-AB3F-DBFF08B69678}" type="pres">
      <dgm:prSet presAssocID="{8D5F2563-952B-4582-BC22-10530172C5F6}" presName="centerShape" presStyleLbl="node0" presStyleIdx="0" presStyleCnt="1" custScaleX="131887" custScaleY="129516"/>
      <dgm:spPr/>
    </dgm:pt>
    <dgm:pt modelId="{3C023DF4-07F5-4E3F-8E06-A967E8CD30B0}" type="pres">
      <dgm:prSet presAssocID="{CD6F2721-EF92-4697-AF1E-611D18DF5928}" presName="Name9" presStyleLbl="parChTrans1D2" presStyleIdx="0" presStyleCnt="6"/>
      <dgm:spPr/>
    </dgm:pt>
    <dgm:pt modelId="{32EED37A-63B6-44BC-B145-6520C8FFDC23}" type="pres">
      <dgm:prSet presAssocID="{CD6F2721-EF92-4697-AF1E-611D18DF5928}" presName="connTx" presStyleLbl="parChTrans1D2" presStyleIdx="0" presStyleCnt="6"/>
      <dgm:spPr/>
    </dgm:pt>
    <dgm:pt modelId="{FF5FC78F-9A3F-453D-8794-B389DA4972AB}" type="pres">
      <dgm:prSet presAssocID="{A6786260-C65C-42D4-AF8E-316CE3533CD6}" presName="node" presStyleLbl="node1" presStyleIdx="0" presStyleCnt="6" custScaleX="133932" custScaleY="110337" custRadScaleRad="102064" custRadScaleInc="38472">
        <dgm:presLayoutVars>
          <dgm:bulletEnabled val="1"/>
        </dgm:presLayoutVars>
      </dgm:prSet>
      <dgm:spPr/>
    </dgm:pt>
    <dgm:pt modelId="{49C821D1-E43B-4DD3-8B2A-7E3812421C63}" type="pres">
      <dgm:prSet presAssocID="{36987F69-8179-40AA-81AC-2F3CDBAA1E24}" presName="Name9" presStyleLbl="parChTrans1D2" presStyleIdx="1" presStyleCnt="6"/>
      <dgm:spPr/>
    </dgm:pt>
    <dgm:pt modelId="{A62C7AB4-3547-4249-8D0D-EAF0A2ED768D}" type="pres">
      <dgm:prSet presAssocID="{36987F69-8179-40AA-81AC-2F3CDBAA1E24}" presName="connTx" presStyleLbl="parChTrans1D2" presStyleIdx="1" presStyleCnt="6"/>
      <dgm:spPr/>
    </dgm:pt>
    <dgm:pt modelId="{8FAF823E-C12E-4915-B537-A7A10AD9016F}" type="pres">
      <dgm:prSet presAssocID="{08206334-B481-40D3-9E0C-8C4AF7BEE37F}" presName="node" presStyleLbl="node1" presStyleIdx="1" presStyleCnt="6" custScaleX="119080" custScaleY="112977" custRadScaleRad="162473" custRadScaleInc="33003">
        <dgm:presLayoutVars>
          <dgm:bulletEnabled val="1"/>
        </dgm:presLayoutVars>
      </dgm:prSet>
      <dgm:spPr/>
    </dgm:pt>
    <dgm:pt modelId="{54AD0CE2-2EDE-49D0-B2E9-B88FBFDE9D64}" type="pres">
      <dgm:prSet presAssocID="{B79CBA34-C479-438A-948E-67C346FD34D0}" presName="Name9" presStyleLbl="parChTrans1D2" presStyleIdx="2" presStyleCnt="6"/>
      <dgm:spPr/>
    </dgm:pt>
    <dgm:pt modelId="{AF65B2A8-C91C-4940-A03B-8C40B06B6209}" type="pres">
      <dgm:prSet presAssocID="{B79CBA34-C479-438A-948E-67C346FD34D0}" presName="connTx" presStyleLbl="parChTrans1D2" presStyleIdx="2" presStyleCnt="6"/>
      <dgm:spPr/>
    </dgm:pt>
    <dgm:pt modelId="{15B47333-C8B3-4B0C-BB57-2FB332E613E5}" type="pres">
      <dgm:prSet presAssocID="{80A89031-FE91-4463-A48B-252E624C7E1A}" presName="node" presStyleLbl="node1" presStyleIdx="2" presStyleCnt="6" custRadScaleRad="144487" custRadScaleInc="-25830">
        <dgm:presLayoutVars>
          <dgm:bulletEnabled val="1"/>
        </dgm:presLayoutVars>
      </dgm:prSet>
      <dgm:spPr/>
    </dgm:pt>
    <dgm:pt modelId="{EDFAE69F-CFC3-45D8-BD4B-3CAB403B51D4}" type="pres">
      <dgm:prSet presAssocID="{8212CC1B-F745-42BE-9634-4FA539FD29FD}" presName="Name9" presStyleLbl="parChTrans1D2" presStyleIdx="3" presStyleCnt="6"/>
      <dgm:spPr/>
    </dgm:pt>
    <dgm:pt modelId="{9262F087-1E27-4652-A123-0385DEBFF9D4}" type="pres">
      <dgm:prSet presAssocID="{8212CC1B-F745-42BE-9634-4FA539FD29FD}" presName="connTx" presStyleLbl="parChTrans1D2" presStyleIdx="3" presStyleCnt="6"/>
      <dgm:spPr/>
    </dgm:pt>
    <dgm:pt modelId="{1517EECD-5EB5-48F6-AFCE-34A92F1F1714}" type="pres">
      <dgm:prSet presAssocID="{9D5401E7-C7A0-4FAC-A141-8F7374C079AE}" presName="node" presStyleLbl="node1" presStyleIdx="3" presStyleCnt="6" custScaleX="152386" custScaleY="94898" custRadScaleRad="115140" custRadScaleInc="-11733">
        <dgm:presLayoutVars>
          <dgm:bulletEnabled val="1"/>
        </dgm:presLayoutVars>
      </dgm:prSet>
      <dgm:spPr/>
    </dgm:pt>
    <dgm:pt modelId="{FF8B20BA-E802-47A9-A406-474DEAEF795E}" type="pres">
      <dgm:prSet presAssocID="{D2BDACC6-E36F-442A-8830-A92BDDD22153}" presName="Name9" presStyleLbl="parChTrans1D2" presStyleIdx="4" presStyleCnt="6"/>
      <dgm:spPr/>
    </dgm:pt>
    <dgm:pt modelId="{D916CB28-E4C8-473E-B755-3C7786DF3673}" type="pres">
      <dgm:prSet presAssocID="{D2BDACC6-E36F-442A-8830-A92BDDD22153}" presName="connTx" presStyleLbl="parChTrans1D2" presStyleIdx="4" presStyleCnt="6"/>
      <dgm:spPr/>
    </dgm:pt>
    <dgm:pt modelId="{1AFD90DC-F1A5-48B4-8BA8-FA58EDE5D328}" type="pres">
      <dgm:prSet presAssocID="{DD066BFA-F006-4CBC-B28D-1B25CC5D759A}" presName="node" presStyleLbl="node1" presStyleIdx="4" presStyleCnt="6" custScaleX="140013" custScaleY="122729" custRadScaleRad="139228" custRadScaleInc="42394">
        <dgm:presLayoutVars>
          <dgm:bulletEnabled val="1"/>
        </dgm:presLayoutVars>
      </dgm:prSet>
      <dgm:spPr/>
    </dgm:pt>
    <dgm:pt modelId="{52AE4A7A-33C6-430F-AF97-101205BD0D71}" type="pres">
      <dgm:prSet presAssocID="{F9B3E5C4-3315-4A35-B5B0-C0B246DAB3D1}" presName="Name9" presStyleLbl="parChTrans1D2" presStyleIdx="5" presStyleCnt="6"/>
      <dgm:spPr/>
    </dgm:pt>
    <dgm:pt modelId="{F98824F6-0C2C-4EAB-82E6-E35629234858}" type="pres">
      <dgm:prSet presAssocID="{F9B3E5C4-3315-4A35-B5B0-C0B246DAB3D1}" presName="connTx" presStyleLbl="parChTrans1D2" presStyleIdx="5" presStyleCnt="6"/>
      <dgm:spPr/>
    </dgm:pt>
    <dgm:pt modelId="{B9C121DB-888E-42BC-A37E-B34FDB3565F2}" type="pres">
      <dgm:prSet presAssocID="{702A450B-7302-4732-ABC1-2451C749EF35}" presName="node" presStyleLbl="node1" presStyleIdx="5" presStyleCnt="6" custScaleX="151822" custScaleY="121237" custRadScaleRad="132946" custRadScaleInc="15465">
        <dgm:presLayoutVars>
          <dgm:bulletEnabled val="1"/>
        </dgm:presLayoutVars>
      </dgm:prSet>
      <dgm:spPr/>
    </dgm:pt>
  </dgm:ptLst>
  <dgm:cxnLst>
    <dgm:cxn modelId="{5F7D8803-4AD3-4F77-BD7B-41EE23E25497}" type="presOf" srcId="{D2BDACC6-E36F-442A-8830-A92BDDD22153}" destId="{D916CB28-E4C8-473E-B755-3C7786DF3673}" srcOrd="1" destOrd="0" presId="urn:microsoft.com/office/officeart/2005/8/layout/radial1"/>
    <dgm:cxn modelId="{BDEF3D1D-F0D6-40B5-A545-5C734928559F}" srcId="{8D5F2563-952B-4582-BC22-10530172C5F6}" destId="{08206334-B481-40D3-9E0C-8C4AF7BEE37F}" srcOrd="1" destOrd="0" parTransId="{36987F69-8179-40AA-81AC-2F3CDBAA1E24}" sibTransId="{42970AC9-899C-44E4-B05C-316AFF1C9173}"/>
    <dgm:cxn modelId="{E8B05A21-CA48-465A-97DD-CD410C5FDB24}" type="presOf" srcId="{9D5401E7-C7A0-4FAC-A141-8F7374C079AE}" destId="{1517EECD-5EB5-48F6-AFCE-34A92F1F1714}" srcOrd="0" destOrd="0" presId="urn:microsoft.com/office/officeart/2005/8/layout/radial1"/>
    <dgm:cxn modelId="{BDA8D623-5AD2-487A-8C4D-E1733B9B9150}" type="presOf" srcId="{F9B3E5C4-3315-4A35-B5B0-C0B246DAB3D1}" destId="{F98824F6-0C2C-4EAB-82E6-E35629234858}" srcOrd="1" destOrd="0" presId="urn:microsoft.com/office/officeart/2005/8/layout/radial1"/>
    <dgm:cxn modelId="{452D6A29-88B0-49CA-B504-92917D8DB017}" type="presOf" srcId="{CD6F2721-EF92-4697-AF1E-611D18DF5928}" destId="{3C023DF4-07F5-4E3F-8E06-A967E8CD30B0}" srcOrd="0" destOrd="0" presId="urn:microsoft.com/office/officeart/2005/8/layout/radial1"/>
    <dgm:cxn modelId="{7FF9CE30-9793-4EA5-AFB3-84667DC82A2A}" type="presOf" srcId="{DD066BFA-F006-4CBC-B28D-1B25CC5D759A}" destId="{1AFD90DC-F1A5-48B4-8BA8-FA58EDE5D328}" srcOrd="0" destOrd="0" presId="urn:microsoft.com/office/officeart/2005/8/layout/radial1"/>
    <dgm:cxn modelId="{FBFC4B31-8663-4C76-B616-E8594051DA66}" srcId="{8D5F2563-952B-4582-BC22-10530172C5F6}" destId="{702A450B-7302-4732-ABC1-2451C749EF35}" srcOrd="5" destOrd="0" parTransId="{F9B3E5C4-3315-4A35-B5B0-C0B246DAB3D1}" sibTransId="{814D2681-6A38-4D52-853D-34105696B02E}"/>
    <dgm:cxn modelId="{78562E36-3A69-410D-83D7-3A2F050541D9}" type="presOf" srcId="{CD6F2721-EF92-4697-AF1E-611D18DF5928}" destId="{32EED37A-63B6-44BC-B145-6520C8FFDC23}" srcOrd="1" destOrd="0" presId="urn:microsoft.com/office/officeart/2005/8/layout/radial1"/>
    <dgm:cxn modelId="{66CB5867-001D-489C-B927-8595FE9115DF}" type="presOf" srcId="{8212CC1B-F745-42BE-9634-4FA539FD29FD}" destId="{9262F087-1E27-4652-A123-0385DEBFF9D4}" srcOrd="1" destOrd="0" presId="urn:microsoft.com/office/officeart/2005/8/layout/radial1"/>
    <dgm:cxn modelId="{8023856B-E9DA-409A-BE5C-360F4FC8BED4}" srcId="{8D5F2563-952B-4582-BC22-10530172C5F6}" destId="{80A89031-FE91-4463-A48B-252E624C7E1A}" srcOrd="2" destOrd="0" parTransId="{B79CBA34-C479-438A-948E-67C346FD34D0}" sibTransId="{9EEB001C-BBC7-4837-944C-64843325F0C2}"/>
    <dgm:cxn modelId="{7EC2B04B-DE97-408E-A10C-DC7F00AAD9E5}" type="presOf" srcId="{36987F69-8179-40AA-81AC-2F3CDBAA1E24}" destId="{A62C7AB4-3547-4249-8D0D-EAF0A2ED768D}" srcOrd="1" destOrd="0" presId="urn:microsoft.com/office/officeart/2005/8/layout/radial1"/>
    <dgm:cxn modelId="{20282F4C-8DC7-4338-97FA-2FBD8AE0504E}" srcId="{8D5F2563-952B-4582-BC22-10530172C5F6}" destId="{A6786260-C65C-42D4-AF8E-316CE3533CD6}" srcOrd="0" destOrd="0" parTransId="{CD6F2721-EF92-4697-AF1E-611D18DF5928}" sibTransId="{7106DBFA-64E2-41F9-91BD-94216F1280B3}"/>
    <dgm:cxn modelId="{3A32DF4C-52D6-49D9-8CDC-96A01B264A28}" type="presOf" srcId="{B79CBA34-C479-438A-948E-67C346FD34D0}" destId="{54AD0CE2-2EDE-49D0-B2E9-B88FBFDE9D64}" srcOrd="0" destOrd="0" presId="urn:microsoft.com/office/officeart/2005/8/layout/radial1"/>
    <dgm:cxn modelId="{64B34D50-7A0D-4372-B682-D413DEA004D9}" type="presOf" srcId="{F9B3E5C4-3315-4A35-B5B0-C0B246DAB3D1}" destId="{52AE4A7A-33C6-430F-AF97-101205BD0D71}" srcOrd="0" destOrd="0" presId="urn:microsoft.com/office/officeart/2005/8/layout/radial1"/>
    <dgm:cxn modelId="{D622E555-559A-41F9-BA44-ED11ED61D1AF}" type="presOf" srcId="{A6786260-C65C-42D4-AF8E-316CE3533CD6}" destId="{FF5FC78F-9A3F-453D-8794-B389DA4972AB}" srcOrd="0" destOrd="0" presId="urn:microsoft.com/office/officeart/2005/8/layout/radial1"/>
    <dgm:cxn modelId="{71ACC878-C769-4E11-BA63-2D82444C6130}" type="presOf" srcId="{B79CBA34-C479-438A-948E-67C346FD34D0}" destId="{AF65B2A8-C91C-4940-A03B-8C40B06B6209}" srcOrd="1" destOrd="0" presId="urn:microsoft.com/office/officeart/2005/8/layout/radial1"/>
    <dgm:cxn modelId="{96ED3D7C-E739-4553-BF09-333D8D2D406B}" srcId="{8D5F2563-952B-4582-BC22-10530172C5F6}" destId="{9D5401E7-C7A0-4FAC-A141-8F7374C079AE}" srcOrd="3" destOrd="0" parTransId="{8212CC1B-F745-42BE-9634-4FA539FD29FD}" sibTransId="{D69ACD8D-47B0-4570-8EC9-93605FF5C2B0}"/>
    <dgm:cxn modelId="{E19B7687-F6E1-4E74-853B-E2DFC195F369}" type="presOf" srcId="{702A450B-7302-4732-ABC1-2451C749EF35}" destId="{B9C121DB-888E-42BC-A37E-B34FDB3565F2}" srcOrd="0" destOrd="0" presId="urn:microsoft.com/office/officeart/2005/8/layout/radial1"/>
    <dgm:cxn modelId="{3C1AF29B-6D80-4625-9BF0-BFC8A90982ED}" srcId="{586992E5-EABC-400F-AFE3-332B43169150}" destId="{8D5F2563-952B-4582-BC22-10530172C5F6}" srcOrd="0" destOrd="0" parTransId="{FA4B8FCB-F819-432D-8BD9-AD9F192612AC}" sibTransId="{8B32654A-79CD-4810-8AAF-992588452C46}"/>
    <dgm:cxn modelId="{4552A9A0-F3EC-4D97-B16E-4900C05FC5BA}" type="presOf" srcId="{D2BDACC6-E36F-442A-8830-A92BDDD22153}" destId="{FF8B20BA-E802-47A9-A406-474DEAEF795E}" srcOrd="0" destOrd="0" presId="urn:microsoft.com/office/officeart/2005/8/layout/radial1"/>
    <dgm:cxn modelId="{6179FCA3-B73B-4DED-BDBB-B3912288D7E7}" type="presOf" srcId="{08206334-B481-40D3-9E0C-8C4AF7BEE37F}" destId="{8FAF823E-C12E-4915-B537-A7A10AD9016F}" srcOrd="0" destOrd="0" presId="urn:microsoft.com/office/officeart/2005/8/layout/radial1"/>
    <dgm:cxn modelId="{AF2CAEA4-3FD6-46E8-AAEA-3EDE77E18481}" type="presOf" srcId="{8D5F2563-952B-4582-BC22-10530172C5F6}" destId="{714E00FB-7FB7-464A-AB3F-DBFF08B69678}" srcOrd="0" destOrd="0" presId="urn:microsoft.com/office/officeart/2005/8/layout/radial1"/>
    <dgm:cxn modelId="{EDD89FAB-2BD9-435B-8C78-4E7E77C8B146}" srcId="{8D5F2563-952B-4582-BC22-10530172C5F6}" destId="{DD066BFA-F006-4CBC-B28D-1B25CC5D759A}" srcOrd="4" destOrd="0" parTransId="{D2BDACC6-E36F-442A-8830-A92BDDD22153}" sibTransId="{C44553D2-B277-4B93-9A65-F06C5FCC6AFB}"/>
    <dgm:cxn modelId="{D9F5E5E4-17A8-434C-AC73-2FA7E4F733A7}" type="presOf" srcId="{36987F69-8179-40AA-81AC-2F3CDBAA1E24}" destId="{49C821D1-E43B-4DD3-8B2A-7E3812421C63}" srcOrd="0" destOrd="0" presId="urn:microsoft.com/office/officeart/2005/8/layout/radial1"/>
    <dgm:cxn modelId="{957890F1-7089-4A4D-B91D-0A8D018FFD9E}" type="presOf" srcId="{80A89031-FE91-4463-A48B-252E624C7E1A}" destId="{15B47333-C8B3-4B0C-BB57-2FB332E613E5}" srcOrd="0" destOrd="0" presId="urn:microsoft.com/office/officeart/2005/8/layout/radial1"/>
    <dgm:cxn modelId="{A78DB9F6-059F-446B-8105-C87E686828D6}" type="presOf" srcId="{8212CC1B-F745-42BE-9634-4FA539FD29FD}" destId="{EDFAE69F-CFC3-45D8-BD4B-3CAB403B51D4}" srcOrd="0" destOrd="0" presId="urn:microsoft.com/office/officeart/2005/8/layout/radial1"/>
    <dgm:cxn modelId="{AD93A2FA-A045-440D-8123-DABB5FDE438E}" type="presOf" srcId="{586992E5-EABC-400F-AFE3-332B43169150}" destId="{C6E0CD5B-C91C-40A8-B5E9-31D46A5A87F0}" srcOrd="0" destOrd="0" presId="urn:microsoft.com/office/officeart/2005/8/layout/radial1"/>
    <dgm:cxn modelId="{90265331-F3D0-4804-ACBC-5485FD4881EC}" type="presParOf" srcId="{C6E0CD5B-C91C-40A8-B5E9-31D46A5A87F0}" destId="{714E00FB-7FB7-464A-AB3F-DBFF08B69678}" srcOrd="0" destOrd="0" presId="urn:microsoft.com/office/officeart/2005/8/layout/radial1"/>
    <dgm:cxn modelId="{2858E26A-AB21-41F9-92ED-DBC66C7B0F18}" type="presParOf" srcId="{C6E0CD5B-C91C-40A8-B5E9-31D46A5A87F0}" destId="{3C023DF4-07F5-4E3F-8E06-A967E8CD30B0}" srcOrd="1" destOrd="0" presId="urn:microsoft.com/office/officeart/2005/8/layout/radial1"/>
    <dgm:cxn modelId="{6881CCBA-CB0F-48E5-8E6F-CBC9BC7CBFE5}" type="presParOf" srcId="{3C023DF4-07F5-4E3F-8E06-A967E8CD30B0}" destId="{32EED37A-63B6-44BC-B145-6520C8FFDC23}" srcOrd="0" destOrd="0" presId="urn:microsoft.com/office/officeart/2005/8/layout/radial1"/>
    <dgm:cxn modelId="{78C22BB7-5587-4AD9-B242-5D1D2C8F6F7F}" type="presParOf" srcId="{C6E0CD5B-C91C-40A8-B5E9-31D46A5A87F0}" destId="{FF5FC78F-9A3F-453D-8794-B389DA4972AB}" srcOrd="2" destOrd="0" presId="urn:microsoft.com/office/officeart/2005/8/layout/radial1"/>
    <dgm:cxn modelId="{8518F66C-A6ED-426C-B38D-8387EAD310C3}" type="presParOf" srcId="{C6E0CD5B-C91C-40A8-B5E9-31D46A5A87F0}" destId="{49C821D1-E43B-4DD3-8B2A-7E3812421C63}" srcOrd="3" destOrd="0" presId="urn:microsoft.com/office/officeart/2005/8/layout/radial1"/>
    <dgm:cxn modelId="{CC76E097-4623-4EA0-A8BE-4E87A84DD8F6}" type="presParOf" srcId="{49C821D1-E43B-4DD3-8B2A-7E3812421C63}" destId="{A62C7AB4-3547-4249-8D0D-EAF0A2ED768D}" srcOrd="0" destOrd="0" presId="urn:microsoft.com/office/officeart/2005/8/layout/radial1"/>
    <dgm:cxn modelId="{F1ECA710-9FB9-4F00-A69E-0F9161E24083}" type="presParOf" srcId="{C6E0CD5B-C91C-40A8-B5E9-31D46A5A87F0}" destId="{8FAF823E-C12E-4915-B537-A7A10AD9016F}" srcOrd="4" destOrd="0" presId="urn:microsoft.com/office/officeart/2005/8/layout/radial1"/>
    <dgm:cxn modelId="{BEE9694E-1229-48D8-9AA9-F9AB5F7208C6}" type="presParOf" srcId="{C6E0CD5B-C91C-40A8-B5E9-31D46A5A87F0}" destId="{54AD0CE2-2EDE-49D0-B2E9-B88FBFDE9D64}" srcOrd="5" destOrd="0" presId="urn:microsoft.com/office/officeart/2005/8/layout/radial1"/>
    <dgm:cxn modelId="{BEEFD1A1-3212-4F6B-8F00-6DC17B6CBD33}" type="presParOf" srcId="{54AD0CE2-2EDE-49D0-B2E9-B88FBFDE9D64}" destId="{AF65B2A8-C91C-4940-A03B-8C40B06B6209}" srcOrd="0" destOrd="0" presId="urn:microsoft.com/office/officeart/2005/8/layout/radial1"/>
    <dgm:cxn modelId="{AB12CBBF-CBB7-4F51-8C66-B90E0E97B2E5}" type="presParOf" srcId="{C6E0CD5B-C91C-40A8-B5E9-31D46A5A87F0}" destId="{15B47333-C8B3-4B0C-BB57-2FB332E613E5}" srcOrd="6" destOrd="0" presId="urn:microsoft.com/office/officeart/2005/8/layout/radial1"/>
    <dgm:cxn modelId="{F3943730-387E-42ED-B07F-96F6D4D4E171}" type="presParOf" srcId="{C6E0CD5B-C91C-40A8-B5E9-31D46A5A87F0}" destId="{EDFAE69F-CFC3-45D8-BD4B-3CAB403B51D4}" srcOrd="7" destOrd="0" presId="urn:microsoft.com/office/officeart/2005/8/layout/radial1"/>
    <dgm:cxn modelId="{314AD4BF-A9A1-47E5-A863-F285F9DD60CB}" type="presParOf" srcId="{EDFAE69F-CFC3-45D8-BD4B-3CAB403B51D4}" destId="{9262F087-1E27-4652-A123-0385DEBFF9D4}" srcOrd="0" destOrd="0" presId="urn:microsoft.com/office/officeart/2005/8/layout/radial1"/>
    <dgm:cxn modelId="{4A065E0D-43E5-4F54-9E10-8390AE2EB45F}" type="presParOf" srcId="{C6E0CD5B-C91C-40A8-B5E9-31D46A5A87F0}" destId="{1517EECD-5EB5-48F6-AFCE-34A92F1F1714}" srcOrd="8" destOrd="0" presId="urn:microsoft.com/office/officeart/2005/8/layout/radial1"/>
    <dgm:cxn modelId="{2C56CC3F-76FA-4BE2-B86D-9D59A5FD2C13}" type="presParOf" srcId="{C6E0CD5B-C91C-40A8-B5E9-31D46A5A87F0}" destId="{FF8B20BA-E802-47A9-A406-474DEAEF795E}" srcOrd="9" destOrd="0" presId="urn:microsoft.com/office/officeart/2005/8/layout/radial1"/>
    <dgm:cxn modelId="{72089B1B-3EC7-4A1B-9462-2A8C71815C7D}" type="presParOf" srcId="{FF8B20BA-E802-47A9-A406-474DEAEF795E}" destId="{D916CB28-E4C8-473E-B755-3C7786DF3673}" srcOrd="0" destOrd="0" presId="urn:microsoft.com/office/officeart/2005/8/layout/radial1"/>
    <dgm:cxn modelId="{5B38250D-9703-480D-AFFF-A7662D5E651A}" type="presParOf" srcId="{C6E0CD5B-C91C-40A8-B5E9-31D46A5A87F0}" destId="{1AFD90DC-F1A5-48B4-8BA8-FA58EDE5D328}" srcOrd="10" destOrd="0" presId="urn:microsoft.com/office/officeart/2005/8/layout/radial1"/>
    <dgm:cxn modelId="{C7D5DED6-2447-4F0D-B2F6-B86EA788E094}" type="presParOf" srcId="{C6E0CD5B-C91C-40A8-B5E9-31D46A5A87F0}" destId="{52AE4A7A-33C6-430F-AF97-101205BD0D71}" srcOrd="11" destOrd="0" presId="urn:microsoft.com/office/officeart/2005/8/layout/radial1"/>
    <dgm:cxn modelId="{95EC9AB8-8FA7-46A8-82B4-036CB4158237}" type="presParOf" srcId="{52AE4A7A-33C6-430F-AF97-101205BD0D71}" destId="{F98824F6-0C2C-4EAB-82E6-E35629234858}" srcOrd="0" destOrd="0" presId="urn:microsoft.com/office/officeart/2005/8/layout/radial1"/>
    <dgm:cxn modelId="{950248FD-D3FB-4B71-8FD4-812F24FD8080}" type="presParOf" srcId="{C6E0CD5B-C91C-40A8-B5E9-31D46A5A87F0}" destId="{B9C121DB-888E-42BC-A37E-B34FDB3565F2}"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E00FB-7FB7-464A-AB3F-DBFF08B69678}">
      <dsp:nvSpPr>
        <dsp:cNvPr id="0" name=""/>
        <dsp:cNvSpPr/>
      </dsp:nvSpPr>
      <dsp:spPr>
        <a:xfrm>
          <a:off x="3244100" y="1563757"/>
          <a:ext cx="1709227" cy="16784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t>Post-18 Progression</a:t>
          </a:r>
        </a:p>
      </dsp:txBody>
      <dsp:txXfrm>
        <a:off x="3494410" y="1809567"/>
        <a:ext cx="1208607" cy="1186879"/>
      </dsp:txXfrm>
    </dsp:sp>
    <dsp:sp modelId="{3C023DF4-07F5-4E3F-8E06-A967E8CD30B0}">
      <dsp:nvSpPr>
        <dsp:cNvPr id="0" name=""/>
        <dsp:cNvSpPr/>
      </dsp:nvSpPr>
      <dsp:spPr>
        <a:xfrm rot="16892496">
          <a:off x="4201709" y="1485867"/>
          <a:ext cx="162619" cy="29213"/>
        </a:xfrm>
        <a:custGeom>
          <a:avLst/>
          <a:gdLst/>
          <a:ahLst/>
          <a:cxnLst/>
          <a:rect l="0" t="0" r="0" b="0"/>
          <a:pathLst>
            <a:path>
              <a:moveTo>
                <a:pt x="0" y="14606"/>
              </a:moveTo>
              <a:lnTo>
                <a:pt x="162619" y="14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278953" y="1496409"/>
        <a:ext cx="8130" cy="8130"/>
      </dsp:txXfrm>
    </dsp:sp>
    <dsp:sp modelId="{FF5FC78F-9A3F-453D-8794-B389DA4972AB}">
      <dsp:nvSpPr>
        <dsp:cNvPr id="0" name=""/>
        <dsp:cNvSpPr/>
      </dsp:nvSpPr>
      <dsp:spPr>
        <a:xfrm>
          <a:off x="3575402" y="772"/>
          <a:ext cx="1735730" cy="1429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Higher Education</a:t>
          </a:r>
        </a:p>
      </dsp:txBody>
      <dsp:txXfrm>
        <a:off x="3829594" y="210182"/>
        <a:ext cx="1227346" cy="1011124"/>
      </dsp:txXfrm>
    </dsp:sp>
    <dsp:sp modelId="{49C821D1-E43B-4DD3-8B2A-7E3812421C63}">
      <dsp:nvSpPr>
        <dsp:cNvPr id="0" name=""/>
        <dsp:cNvSpPr/>
      </dsp:nvSpPr>
      <dsp:spPr>
        <a:xfrm rot="20394054">
          <a:off x="4865372" y="1902576"/>
          <a:ext cx="1121965" cy="29213"/>
        </a:xfrm>
        <a:custGeom>
          <a:avLst/>
          <a:gdLst/>
          <a:ahLst/>
          <a:cxnLst/>
          <a:rect l="0" t="0" r="0" b="0"/>
          <a:pathLst>
            <a:path>
              <a:moveTo>
                <a:pt x="0" y="14606"/>
              </a:moveTo>
              <a:lnTo>
                <a:pt x="1121965" y="14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98306" y="1889134"/>
        <a:ext cx="56098" cy="56098"/>
      </dsp:txXfrm>
    </dsp:sp>
    <dsp:sp modelId="{8FAF823E-C12E-4915-B537-A7A10AD9016F}">
      <dsp:nvSpPr>
        <dsp:cNvPr id="0" name=""/>
        <dsp:cNvSpPr/>
      </dsp:nvSpPr>
      <dsp:spPr>
        <a:xfrm>
          <a:off x="5901480" y="728880"/>
          <a:ext cx="1543251" cy="14641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Further Education</a:t>
          </a:r>
        </a:p>
      </dsp:txBody>
      <dsp:txXfrm>
        <a:off x="6127484" y="943301"/>
        <a:ext cx="1091243" cy="1035315"/>
      </dsp:txXfrm>
    </dsp:sp>
    <dsp:sp modelId="{54AD0CE2-2EDE-49D0-B2E9-B88FBFDE9D64}">
      <dsp:nvSpPr>
        <dsp:cNvPr id="0" name=""/>
        <dsp:cNvSpPr/>
      </dsp:nvSpPr>
      <dsp:spPr>
        <a:xfrm rot="1335060">
          <a:off x="4852694" y="2888662"/>
          <a:ext cx="937521" cy="29213"/>
        </a:xfrm>
        <a:custGeom>
          <a:avLst/>
          <a:gdLst/>
          <a:ahLst/>
          <a:cxnLst/>
          <a:rect l="0" t="0" r="0" b="0"/>
          <a:pathLst>
            <a:path>
              <a:moveTo>
                <a:pt x="0" y="14606"/>
              </a:moveTo>
              <a:lnTo>
                <a:pt x="937521" y="14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298017" y="2879831"/>
        <a:ext cx="46876" cy="46876"/>
      </dsp:txXfrm>
    </dsp:sp>
    <dsp:sp modelId="{15B47333-C8B3-4B0C-BB57-2FB332E613E5}">
      <dsp:nvSpPr>
        <dsp:cNvPr id="0" name=""/>
        <dsp:cNvSpPr/>
      </dsp:nvSpPr>
      <dsp:spPr>
        <a:xfrm>
          <a:off x="5707056" y="2678153"/>
          <a:ext cx="1295978" cy="12959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Gap Year</a:t>
          </a:r>
        </a:p>
      </dsp:txBody>
      <dsp:txXfrm>
        <a:off x="5896848" y="2867945"/>
        <a:ext cx="916394" cy="916394"/>
      </dsp:txXfrm>
    </dsp:sp>
    <dsp:sp modelId="{EDFAE69F-CFC3-45D8-BD4B-3CAB403B51D4}">
      <dsp:nvSpPr>
        <dsp:cNvPr id="0" name=""/>
        <dsp:cNvSpPr/>
      </dsp:nvSpPr>
      <dsp:spPr>
        <a:xfrm rot="5157499">
          <a:off x="4047698" y="3343869"/>
          <a:ext cx="237053" cy="29213"/>
        </a:xfrm>
        <a:custGeom>
          <a:avLst/>
          <a:gdLst/>
          <a:ahLst/>
          <a:cxnLst/>
          <a:rect l="0" t="0" r="0" b="0"/>
          <a:pathLst>
            <a:path>
              <a:moveTo>
                <a:pt x="0" y="14606"/>
              </a:moveTo>
              <a:lnTo>
                <a:pt x="237053" y="14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60299" y="3352550"/>
        <a:ext cx="11852" cy="11852"/>
      </dsp:txXfrm>
    </dsp:sp>
    <dsp:sp modelId="{1517EECD-5EB5-48F6-AFCE-34A92F1F1714}">
      <dsp:nvSpPr>
        <dsp:cNvPr id="0" name=""/>
        <dsp:cNvSpPr/>
      </dsp:nvSpPr>
      <dsp:spPr>
        <a:xfrm>
          <a:off x="3230542" y="3476114"/>
          <a:ext cx="1974890" cy="12298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(Degree)</a:t>
          </a:r>
        </a:p>
        <a:p>
          <a:pPr marL="0" lvl="0" indent="0" algn="ctr" defTabSz="622300">
            <a:lnSpc>
              <a:spcPct val="90000"/>
            </a:lnSpc>
            <a:spcBef>
              <a:spcPct val="0"/>
            </a:spcBef>
            <a:spcAft>
              <a:spcPct val="35000"/>
            </a:spcAft>
            <a:buNone/>
          </a:pPr>
          <a:r>
            <a:rPr lang="en-GB" sz="1400" kern="1200" dirty="0"/>
            <a:t>Apprenticeship</a:t>
          </a:r>
        </a:p>
      </dsp:txBody>
      <dsp:txXfrm>
        <a:off x="3519758" y="3656222"/>
        <a:ext cx="1396458" cy="869641"/>
      </dsp:txXfrm>
    </dsp:sp>
    <dsp:sp modelId="{FF8B20BA-E802-47A9-A406-474DEAEF795E}">
      <dsp:nvSpPr>
        <dsp:cNvPr id="0" name=""/>
        <dsp:cNvSpPr/>
      </dsp:nvSpPr>
      <dsp:spPr>
        <a:xfrm rot="9763092">
          <a:off x="2697085" y="2731061"/>
          <a:ext cx="600478" cy="29213"/>
        </a:xfrm>
        <a:custGeom>
          <a:avLst/>
          <a:gdLst/>
          <a:ahLst/>
          <a:cxnLst/>
          <a:rect l="0" t="0" r="0" b="0"/>
          <a:pathLst>
            <a:path>
              <a:moveTo>
                <a:pt x="0" y="14606"/>
              </a:moveTo>
              <a:lnTo>
                <a:pt x="600478" y="14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982312" y="2730656"/>
        <a:ext cx="30023" cy="30023"/>
      </dsp:txXfrm>
    </dsp:sp>
    <dsp:sp modelId="{1AFD90DC-F1A5-48B4-8BA8-FA58EDE5D328}">
      <dsp:nvSpPr>
        <dsp:cNvPr id="0" name=""/>
        <dsp:cNvSpPr/>
      </dsp:nvSpPr>
      <dsp:spPr>
        <a:xfrm>
          <a:off x="948359" y="2305598"/>
          <a:ext cx="1814538" cy="15905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School Leaver Programmes</a:t>
          </a:r>
        </a:p>
      </dsp:txBody>
      <dsp:txXfrm>
        <a:off x="1214092" y="2538527"/>
        <a:ext cx="1283072" cy="1124683"/>
      </dsp:txXfrm>
    </dsp:sp>
    <dsp:sp modelId="{52AE4A7A-33C6-430F-AF97-101205BD0D71}">
      <dsp:nvSpPr>
        <dsp:cNvPr id="0" name=""/>
        <dsp:cNvSpPr/>
      </dsp:nvSpPr>
      <dsp:spPr>
        <a:xfrm rot="12878370">
          <a:off x="2953807" y="1766440"/>
          <a:ext cx="489302" cy="29213"/>
        </a:xfrm>
        <a:custGeom>
          <a:avLst/>
          <a:gdLst/>
          <a:ahLst/>
          <a:cxnLst/>
          <a:rect l="0" t="0" r="0" b="0"/>
          <a:pathLst>
            <a:path>
              <a:moveTo>
                <a:pt x="0" y="14606"/>
              </a:moveTo>
              <a:lnTo>
                <a:pt x="489302" y="146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186226" y="1768814"/>
        <a:ext cx="24465" cy="24465"/>
      </dsp:txXfrm>
    </dsp:sp>
    <dsp:sp modelId="{B9C121DB-888E-42BC-A37E-B34FDB3565F2}">
      <dsp:nvSpPr>
        <dsp:cNvPr id="0" name=""/>
        <dsp:cNvSpPr/>
      </dsp:nvSpPr>
      <dsp:spPr>
        <a:xfrm>
          <a:off x="1269389" y="342377"/>
          <a:ext cx="1967580" cy="15712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Routes into Employment</a:t>
          </a:r>
        </a:p>
      </dsp:txBody>
      <dsp:txXfrm>
        <a:off x="1557534" y="572475"/>
        <a:ext cx="1391290" cy="111100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85F787B-9C74-4FBF-9BC4-2F18453173D4}" type="datetimeFigureOut">
              <a:rPr lang="en-GB" smtClean="0"/>
              <a:t>07/06/2023</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6768603-7EC0-43A1-AD18-FBC580107E45}" type="slidenum">
              <a:rPr lang="en-GB" smtClean="0"/>
              <a:t>‹#›</a:t>
            </a:fld>
            <a:endParaRPr lang="en-GB"/>
          </a:p>
        </p:txBody>
      </p:sp>
    </p:spTree>
    <p:extLst>
      <p:ext uri="{BB962C8B-B14F-4D97-AF65-F5344CB8AC3E}">
        <p14:creationId xmlns:p14="http://schemas.microsoft.com/office/powerpoint/2010/main" val="24326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effectLst/>
                <a:latin typeface="+mn-lt"/>
                <a:ea typeface="+mn-ea"/>
                <a:cs typeface="+mn-cs"/>
              </a:rPr>
              <a:t>UCAS: </a:t>
            </a:r>
            <a:r>
              <a:rPr lang="en-GB" sz="1200" b="0" i="0" u="none" strike="noStrike" kern="1200" dirty="0">
                <a:solidFill>
                  <a:schemeClr val="tx1"/>
                </a:solidFill>
                <a:effectLst/>
                <a:latin typeface="+mn-lt"/>
                <a:ea typeface="+mn-ea"/>
                <a:cs typeface="+mn-cs"/>
              </a:rPr>
              <a:t>Before we dive any deeper, let's get to grips with the main organisations you'll be dealing with throughout the application process, during your child's time at university and even after they graduate.</a:t>
            </a:r>
          </a:p>
          <a:p>
            <a:endParaRPr lang="en-GB" sz="1200" b="0" i="0" u="none" strike="noStrike" kern="1200" baseline="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Students don't apply to individual universities - they submit one application through UCAS who then distribute it to the student's university choices.</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It keeps the application process straightforward and centralised, with everything from the personal statement to university offers all stored on the students' UCAS portal.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2</a:t>
            </a:r>
            <a:r>
              <a:rPr lang="en-GB" sz="1200" b="1" i="0" u="none" strike="noStrike" kern="1200" dirty="0">
                <a:solidFill>
                  <a:schemeClr val="tx1"/>
                </a:solidFill>
                <a:effectLst/>
                <a:latin typeface="+mn-lt"/>
                <a:ea typeface="+mn-ea"/>
                <a:cs typeface="+mn-cs"/>
              </a:rPr>
              <a:t>STUDENT LOANS COMPANY: </a:t>
            </a:r>
            <a:r>
              <a:rPr lang="en-GB" sz="1200" b="0" i="0" u="none" strike="noStrike" kern="1200" dirty="0">
                <a:solidFill>
                  <a:schemeClr val="tx1"/>
                </a:solidFill>
                <a:effectLst/>
                <a:latin typeface="+mn-lt"/>
                <a:ea typeface="+mn-ea"/>
                <a:cs typeface="+mn-cs"/>
              </a:rPr>
              <a:t>They work alongside HMRC to collect student loan repayments in line with graduates' salaries, and graduates must inform the SLC if they </a:t>
            </a:r>
            <a:r>
              <a:rPr lang="en-GB" sz="1200" b="1" i="0" u="none" strike="noStrike" kern="1200" dirty="0">
                <a:solidFill>
                  <a:schemeClr val="tx1"/>
                </a:solidFill>
                <a:effectLst/>
                <a:latin typeface="+mn-lt"/>
                <a:ea typeface="+mn-ea"/>
                <a:cs typeface="+mn-cs"/>
              </a:rPr>
              <a:t>move abroad.</a:t>
            </a:r>
            <a:r>
              <a:rPr lang="en-GB" sz="1200" b="1" i="0" u="none" strike="noStrike" kern="1200" baseline="0" dirty="0">
                <a:solidFill>
                  <a:schemeClr val="tx1"/>
                </a:solidFill>
                <a:effectLst/>
                <a:latin typeface="+mn-lt"/>
                <a:ea typeface="+mn-ea"/>
                <a:cs typeface="+mn-cs"/>
              </a:rPr>
              <a:t> </a:t>
            </a:r>
            <a:endParaRPr lang="en-GB" sz="1200" b="0" i="0" u="none" strike="noStrike" kern="1200" baseline="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FFFB6-0B9A-40DD-8ECA-39319CDA59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1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other part is the money you get to </a:t>
            </a:r>
            <a:r>
              <a:rPr lang="en-GB" b="1"/>
              <a:t>help </a:t>
            </a:r>
            <a:r>
              <a:rPr lang="en-GB" b="0"/>
              <a:t>you with your living costs. However the difference between this and the tuition fee loan is that every student will get a different amount of maintenance loan, as the amount you get will depend on your household income &amp; where you live and study whilst you’re a student. </a:t>
            </a:r>
            <a:br>
              <a:rPr lang="en-GB" b="0"/>
            </a:br>
            <a:br>
              <a:rPr lang="en-GB" b="0"/>
            </a:br>
            <a:r>
              <a:rPr lang="en-GB" b="0"/>
              <a:t>These figures are for anyone starting </a:t>
            </a:r>
            <a:r>
              <a:rPr lang="en-GB" b="0" err="1"/>
              <a:t>uni</a:t>
            </a:r>
            <a:r>
              <a:rPr lang="en-GB" b="0"/>
              <a:t> in 2022/at </a:t>
            </a:r>
            <a:r>
              <a:rPr lang="en-GB" b="0" err="1"/>
              <a:t>uni</a:t>
            </a:r>
            <a:r>
              <a:rPr lang="en-GB" b="0"/>
              <a:t> now as the gov won’t release the 2023 figures until the new year – they usually increase slightly with inflation each year.</a:t>
            </a:r>
            <a:br>
              <a:rPr lang="en-GB" b="0"/>
            </a:br>
            <a:r>
              <a:rPr lang="en-GB" b="0"/>
              <a:t>So the figures on this slide are the maximum amounts available per year.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590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breaks those figures down a bit further. </a:t>
            </a:r>
          </a:p>
          <a:p>
            <a:r>
              <a:rPr lang="en-GB"/>
              <a:t>First column are the figures we had on the previous slide, so the max amounts available per year. </a:t>
            </a:r>
            <a:br>
              <a:rPr lang="en-GB"/>
            </a:br>
            <a:r>
              <a:rPr lang="en-GB"/>
              <a:t>Second column is the base/minimum maintenance loan, so the amount that everyone can access regardless of household income</a:t>
            </a:r>
          </a:p>
          <a:p>
            <a:r>
              <a:rPr lang="en-GB"/>
              <a:t>Last column: is the different between the two, so this is where household income determines how much you get, the higher your household income the less maintenance loan you will receive (close to middle column) , the lower your household income - &gt; the more of the loan you can get (closer to max figures in first column). </a:t>
            </a:r>
            <a:br>
              <a:rPr lang="en-GB"/>
            </a:br>
            <a:r>
              <a:rPr lang="en-GB"/>
              <a:t>The amount of maintenance loan you get is roughly divided by 3 and you get a an amount in each university semester. </a:t>
            </a:r>
            <a:br>
              <a:rPr lang="en-GB"/>
            </a:br>
            <a:br>
              <a:rPr lang="en-GB"/>
            </a:br>
            <a:r>
              <a:rPr lang="en-GB" b="1"/>
              <a:t>What is household income?</a:t>
            </a:r>
            <a:br>
              <a:rPr lang="en-GB" b="1"/>
            </a:br>
            <a:r>
              <a:rPr lang="en-GB" b="0"/>
              <a:t>The household you spend the most time in </a:t>
            </a:r>
            <a:r>
              <a:rPr lang="en-GB" b="0" err="1"/>
              <a:t>e.g</a:t>
            </a:r>
            <a:r>
              <a:rPr lang="en-GB" b="0"/>
              <a:t> both your parents are together, it would be their combined income. You live with a single parent + step parent , it would be their combined income. </a:t>
            </a:r>
            <a:br>
              <a:rPr lang="en-GB" b="0"/>
            </a:br>
            <a:r>
              <a:rPr lang="en-GB" b="0"/>
              <a:t>You live with a single parent, it would be their income. You spend some of your time with one parent/carer and some with another – you would put down the one you spend the most time with (you choose what to put on form). </a:t>
            </a:r>
            <a:br>
              <a:rPr lang="en-GB" b="0"/>
            </a:br>
            <a:r>
              <a:rPr lang="en-GB" b="0"/>
              <a:t>Student finance then look at the previous financial tax year when assessing how much maintenance loan you have access to. If parents/carers have had a significant change to their income of 15% or more since that time, you can complete a current year form instead.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96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You’ll only repay when your income is over £480 a week, £2,083 a month or £25,000 a year (before tax and other deductions).</a:t>
            </a:r>
            <a:endParaRPr lang="en-US"/>
          </a:p>
          <a:p>
            <a:r>
              <a:rPr lang="en-GB"/>
              <a:t>Plan 5 loans are written off 40 years after the April you were first due to repay.</a:t>
            </a:r>
          </a:p>
          <a:p>
            <a:endParaRPr lang="en-GB"/>
          </a:p>
          <a:p>
            <a:r>
              <a:rPr lang="en-GB"/>
              <a:t>We have covered the loan and what you might be able to borrow, now to talk about how you might potentially pay this back in the future. </a:t>
            </a:r>
            <a:br>
              <a:rPr lang="en-GB">
                <a:cs typeface="+mn-lt"/>
              </a:rPr>
            </a:br>
            <a:r>
              <a:rPr lang="en-GB"/>
              <a:t>From the April after you graduate you will pay back your student loan if/when you are earning over the repayment threshold, which is currently 27,295 per year. </a:t>
            </a:r>
          </a:p>
          <a:p>
            <a:r>
              <a:rPr lang="en-GB"/>
              <a:t>If you have borrowed the maintenance and tuition fee loan these are added together giving you 1 number with the interest you have accumulated, rather than 2 separate loans.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000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examples of what this looks like in terms of repayments per month.</a:t>
            </a:r>
          </a:p>
          <a:p>
            <a:r>
              <a:rPr lang="en-GB"/>
              <a:t>Your repayments are always based on what you’re earning and not what you borrowed.</a:t>
            </a:r>
          </a:p>
          <a:p>
            <a:endParaRPr lang="en-GB"/>
          </a:p>
          <a:p>
            <a:r>
              <a:rPr lang="en-GB"/>
              <a:t>Example: you and your friend both earn £30,000 per year, but you have a student loan of £45,000 and your friend has a student loan of £25,000 -&gt; you would both pay back £38 per month. </a:t>
            </a:r>
            <a:endParaRPr lang="en-GB">
              <a:cs typeface="Calibri"/>
            </a:endParaRPr>
          </a:p>
          <a:p>
            <a:endParaRPr lang="en-GB">
              <a:cs typeface="Calibri"/>
            </a:endParaRPr>
          </a:p>
          <a:p>
            <a:r>
              <a:rPr lang="en-GB">
                <a:cs typeface="Calibri"/>
              </a:rPr>
              <a:t>Worked example:</a:t>
            </a:r>
          </a:p>
          <a:p>
            <a:r>
              <a:rPr lang="en-GB"/>
              <a:t>Your annual income is £33,000 and you’re paid a regular monthly wage. This means that each month your income is £2,750 (£33,000 divided by 12). This is over the Plan 5 monthly threshold of £2,083.</a:t>
            </a:r>
            <a:endParaRPr lang="en-GB">
              <a:cs typeface="Calibri" panose="020F0502020204030204"/>
            </a:endParaRPr>
          </a:p>
          <a:p>
            <a:r>
              <a:rPr lang="en-GB"/>
              <a:t>Your income is £667 over the threshold (£2,750 minus £2,083). You will pay back £60 (9% of £667) each month.</a:t>
            </a:r>
            <a:endParaRPr lang="en-GB">
              <a:cs typeface="Calibri" panose="020F0502020204030204"/>
            </a:endParaRPr>
          </a:p>
          <a:p>
            <a:endParaRPr lang="en-GB">
              <a:cs typeface="Calibri" panose="020F0502020204030204"/>
            </a:endParaRPr>
          </a:p>
          <a:p>
            <a:endParaRPr lang="en-GB"/>
          </a:p>
          <a:p>
            <a:r>
              <a:rPr lang="en-GB"/>
              <a:t>If you want to pay back more than the 9% you can. 9% is the minimum that is automatically deducted through the tax system</a:t>
            </a:r>
          </a:p>
          <a:p>
            <a:r>
              <a:rPr lang="en-GB"/>
              <a:t>If you move abroad and you are earning more than the repayment threshold equivalent in that country, you still have to pay your loan back in the same way</a:t>
            </a:r>
          </a:p>
          <a:p>
            <a:endParaRPr lang="en-GB"/>
          </a:p>
          <a:p>
            <a:r>
              <a:rPr lang="en-GB"/>
              <a:t>40 years after you graduate your student loan is written off </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Repayment plan 5</a:t>
            </a:r>
            <a:endParaRPr lang="en-US"/>
          </a:p>
          <a:p>
            <a:r>
              <a:rPr lang="en-GB"/>
              <a:t>The interest rate will normally be set at RPI only.</a:t>
            </a:r>
          </a:p>
          <a:p>
            <a:endParaRPr lang="en-GB">
              <a:cs typeface="Calibri"/>
            </a:endParaRPr>
          </a:p>
          <a:p>
            <a:endParaRPr lang="en-GB">
              <a:cs typeface="Calibri"/>
            </a:endParaRPr>
          </a:p>
          <a:p>
            <a:r>
              <a:rPr lang="en-GB">
                <a:cs typeface="Calibri"/>
              </a:rPr>
              <a:t>Exact interest rates for those repaying on plan 5 have not yet been given.</a:t>
            </a:r>
            <a:endParaRPr lang="en-GB"/>
          </a:p>
          <a:p>
            <a:endParaRPr lang="en-GB"/>
          </a:p>
          <a:p>
            <a:r>
              <a:rPr lang="en-GB"/>
              <a:t>There is interest on your student loan to be aware of, this begins being added from when you start university.</a:t>
            </a:r>
            <a:br>
              <a:rPr lang="en-GB">
                <a:cs typeface="+mn-lt"/>
              </a:rPr>
            </a:br>
            <a:r>
              <a:rPr lang="en-GB"/>
              <a:t>Whilst you are studying it is added at the rate of inflation (RPI) (compound interest). </a:t>
            </a:r>
          </a:p>
          <a:p>
            <a:r>
              <a:rPr lang="en-GB"/>
              <a:t>When you finish your degree the interest will be paid based on the RPI each year. </a:t>
            </a:r>
            <a:br>
              <a:rPr lang="en-GB">
                <a:cs typeface="+mn-lt"/>
              </a:rPr>
            </a:br>
            <a:endParaRPr lang="en-GB">
              <a:cs typeface="Calibri"/>
            </a:endParaRPr>
          </a:p>
          <a:p>
            <a:endParaRPr lang="en-GB"/>
          </a:p>
          <a:p>
            <a:r>
              <a:rPr lang="en-GB"/>
              <a:t>Martin Lewis the money saving expert is a financial adviser and has some useful info on his website about this, especially if you are unsure whether to take the loan or fund university privately.</a:t>
            </a:r>
          </a:p>
          <a:p>
            <a:r>
              <a:rPr lang="en-GB"/>
              <a:t>He has a number of scenarios that calculate how much of your student loan you are likely to pay back in those 40 years, and in most cases  you pay back is less than if you pay for your university fees and experience up front/yourself. https://www.moneysavingexpert.com/students/student-finance-calculator/</a:t>
            </a:r>
            <a:endParaRPr lang="en-GB">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37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t>
            </a:r>
            <a:r>
              <a:rPr lang="en-GB"/>
              <a:t>Full-time undergraduate 2023 to 2024 applications are expected to open from April 2023!**</a:t>
            </a:r>
          </a:p>
          <a:p>
            <a:r>
              <a:rPr lang="en-GB"/>
              <a:t>You make your student finance application online through this website.</a:t>
            </a:r>
          </a:p>
          <a:p>
            <a:r>
              <a:rPr lang="en-GB"/>
              <a:t>Usually the system opens at the end of </a:t>
            </a:r>
            <a:r>
              <a:rPr lang="en-GB" err="1"/>
              <a:t>feb</a:t>
            </a:r>
            <a:r>
              <a:rPr lang="en-GB"/>
              <a:t>/early march. Lots of the form will be details about you, plus your bank details for your maintenance loan payments, your parents/carer </a:t>
            </a:r>
            <a:r>
              <a:rPr lang="en-GB" err="1"/>
              <a:t>wil</a:t>
            </a:r>
            <a:r>
              <a:rPr lang="en-GB"/>
              <a:t> need to add their income info if they want to do the means tested element for the maintenance loan. </a:t>
            </a:r>
          </a:p>
          <a:p>
            <a:endParaRPr lang="en-GB"/>
          </a:p>
          <a:p>
            <a:r>
              <a:rPr lang="en-GB"/>
              <a:t>The form will also ask you add the course and university you are hoping to go to. At this time you won’t know for definite where you will be going – this doesn’t matter, just put down where you are hoping to go (where you think your first choice will be) as you can always update this in the summer if anything changes. It is better to apply for your student finance on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5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day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83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UCAS website on 07.09.22 (331 providers)</a:t>
            </a:r>
            <a:endParaRPr lang="en-US" dirty="0"/>
          </a:p>
          <a:p>
            <a:pPr marL="0" marR="0" lvl="0" indent="0" algn="l" defTabSz="914400">
              <a:lnSpc>
                <a:spcPct val="100000"/>
              </a:lnSpc>
              <a:spcBef>
                <a:spcPts val="0"/>
              </a:spcBef>
              <a:spcAft>
                <a:spcPts val="0"/>
              </a:spcAft>
              <a:buClrTx/>
              <a:buSzTx/>
              <a:buFontTx/>
              <a:buNone/>
              <a:tabLst/>
              <a:defRPr/>
            </a:pPr>
            <a:endParaRPr lang="en-GB" sz="1200" dirty="0">
              <a:latin typeface="Brandon Text Medium" panose="020B060302020306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3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Source UCAS 2021</a:t>
            </a:r>
            <a:endParaRPr lang="en-US" dirty="0"/>
          </a:p>
          <a:p>
            <a:pPr>
              <a:defRPr/>
            </a:pPr>
            <a:r>
              <a:rPr lang="en-GB" dirty="0"/>
              <a:t>(34675 courses)</a:t>
            </a:r>
          </a:p>
          <a:p>
            <a:pPr marL="0" marR="0" lvl="0" indent="0" algn="l" defTabSz="914400">
              <a:lnSpc>
                <a:spcPct val="100000"/>
              </a:lnSpc>
              <a:spcBef>
                <a:spcPts val="0"/>
              </a:spcBef>
              <a:spcAft>
                <a:spcPts val="0"/>
              </a:spcAft>
              <a:buClrTx/>
              <a:buSzTx/>
              <a:buFontTx/>
              <a:buNone/>
              <a:tabLst/>
              <a:defRPr/>
            </a:pPr>
            <a:endParaRPr lang="en-GB" sz="1200" dirty="0">
              <a:latin typeface="Brandon Text Medium" panose="020B060302020306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2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44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sections of the UCAS application form, most bits are self explanatory and are mainly personal details, previous qualifications and predicted grades for your current qualifications. </a:t>
            </a:r>
          </a:p>
          <a:p>
            <a:r>
              <a:rPr lang="en-GB" dirty="0"/>
              <a:t>-Most students will log in to UCAS with their Sixth Form or College and get given a 'buzzword' which links their application to where they are studying</a:t>
            </a:r>
            <a:endParaRPr lang="en-GB" dirty="0">
              <a:cs typeface="Calibri"/>
            </a:endParaRPr>
          </a:p>
          <a:p>
            <a:r>
              <a:rPr lang="en-GB" dirty="0"/>
              <a:t>-It costs £22.50 for one choice or £27 for more than one choice for 2023 entry</a:t>
            </a:r>
            <a:endParaRPr lang="en-GB" dirty="0">
              <a:cs typeface="Calibri"/>
            </a:endParaRPr>
          </a:p>
          <a:p>
            <a:r>
              <a:rPr lang="en-GB" dirty="0"/>
              <a:t>-The part that takes the biggest chunk of time is the personal statement which is what we are going to talk about in a bit more detail today.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0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equal consideration deadlines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881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to make answers appear one by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1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2 parts to the student loan – Tuition fee loan and maintenance loan – this is often called the living cost loan or student loan.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25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tuition fee loan covers the cost of your course and is paid directly to the university you end up going to. It isn’t paid to you and then you pay the university, you won’t see this money until you have graduated and are potentially paying it 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6F6F23-6E21-4C67-857D-021D086BC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001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268" y="2448886"/>
            <a:ext cx="4729766" cy="2387600"/>
          </a:xfrm>
        </p:spPr>
        <p:txBody>
          <a:bodyPr anchor="b"/>
          <a:lstStyle>
            <a:lvl1pPr algn="l">
              <a:defRPr sz="4500"/>
            </a:lvl1pPr>
          </a:lstStyle>
          <a:p>
            <a:r>
              <a:rPr lang="en-US"/>
              <a:t>Click to edit Master title style</a:t>
            </a:r>
            <a:endParaRPr lang="en-GB" dirty="0"/>
          </a:p>
        </p:txBody>
      </p:sp>
      <p:sp>
        <p:nvSpPr>
          <p:cNvPr id="3" name="Subtitle 2"/>
          <p:cNvSpPr>
            <a:spLocks noGrp="1"/>
          </p:cNvSpPr>
          <p:nvPr>
            <p:ph type="subTitle" idx="1"/>
          </p:nvPr>
        </p:nvSpPr>
        <p:spPr>
          <a:xfrm>
            <a:off x="370268" y="5070230"/>
            <a:ext cx="4729766"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cxnSp>
        <p:nvCxnSpPr>
          <p:cNvPr id="7" name="Straight Connector 6"/>
          <p:cNvCxnSpPr/>
          <p:nvPr userDrawn="1"/>
        </p:nvCxnSpPr>
        <p:spPr>
          <a:xfrm>
            <a:off x="0" y="6823934"/>
            <a:ext cx="9144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79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98667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Alt">
    <p:bg bwMode="gray">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CE51-A6ED-435A-A920-5210D75DAA25}"/>
              </a:ext>
            </a:extLst>
          </p:cNvPr>
          <p:cNvSpPr>
            <a:spLocks noGrp="1"/>
          </p:cNvSpPr>
          <p:nvPr>
            <p:ph type="ctrTitle"/>
          </p:nvPr>
        </p:nvSpPr>
        <p:spPr>
          <a:xfrm>
            <a:off x="1134000" y="1440001"/>
            <a:ext cx="6858000" cy="1078015"/>
          </a:xfrm>
          <a:solidFill>
            <a:schemeClr val="tx1"/>
          </a:solidFill>
        </p:spPr>
        <p:txBody>
          <a:bodyPr lIns="144000" tIns="180000" rIns="144000" bIns="144000" anchor="t" anchorCtr="0"/>
          <a:lstStyle>
            <a:lvl1pPr algn="l">
              <a:lnSpc>
                <a:spcPct val="80000"/>
              </a:lnSpc>
              <a:defRPr sz="5813">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58A06A-4A36-4176-8E54-D2AE6902EF5C}"/>
              </a:ext>
            </a:extLst>
          </p:cNvPr>
          <p:cNvSpPr>
            <a:spLocks noGrp="1"/>
          </p:cNvSpPr>
          <p:nvPr>
            <p:ph type="subTitle" idx="1"/>
          </p:nvPr>
        </p:nvSpPr>
        <p:spPr>
          <a:xfrm>
            <a:off x="1131300" y="5928210"/>
            <a:ext cx="6858000" cy="389791"/>
          </a:xfrm>
          <a:solidFill>
            <a:schemeClr val="bg1"/>
          </a:solidFill>
        </p:spPr>
        <p:txBody>
          <a:bodyPr lIns="108000" tIns="72000"/>
          <a:lstStyle>
            <a:lvl1pPr marL="0" indent="0" algn="l">
              <a:buNone/>
              <a:defRPr sz="1425" cap="none"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8" name="Picture 7">
            <a:extLst>
              <a:ext uri="{FF2B5EF4-FFF2-40B4-BE49-F238E27FC236}">
                <a16:creationId xmlns:a16="http://schemas.microsoft.com/office/drawing/2014/main" id="{0D494CBC-C4BD-4124-901B-C39920E86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61701" y="540000"/>
            <a:ext cx="672300" cy="900000"/>
          </a:xfrm>
          <a:prstGeom prst="rect">
            <a:avLst/>
          </a:prstGeom>
        </p:spPr>
      </p:pic>
      <p:pic>
        <p:nvPicPr>
          <p:cNvPr id="12" name="Picture 11">
            <a:extLst>
              <a:ext uri="{FF2B5EF4-FFF2-40B4-BE49-F238E27FC236}">
                <a16:creationId xmlns:a16="http://schemas.microsoft.com/office/drawing/2014/main" id="{673E461D-E8BB-462E-9F6C-75CB6B69E1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6000" y="540000"/>
            <a:ext cx="1134000" cy="900943"/>
          </a:xfrm>
          <a:prstGeom prst="rect">
            <a:avLst/>
          </a:prstGeom>
        </p:spPr>
      </p:pic>
    </p:spTree>
    <p:extLst>
      <p:ext uri="{BB962C8B-B14F-4D97-AF65-F5344CB8AC3E}">
        <p14:creationId xmlns:p14="http://schemas.microsoft.com/office/powerpoint/2010/main" val="1743238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51935E47-E896-46BB-9F1A-D79666163FFE}"/>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3304035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6"/>
            <a:ext cx="7641000" cy="2797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51935E47-E896-46BB-9F1A-D79666163FFE}"/>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a:t>Click to edit Master title style</a:t>
            </a:r>
            <a:endParaRPr lang="en-GB"/>
          </a:p>
        </p:txBody>
      </p:sp>
      <p:sp>
        <p:nvSpPr>
          <p:cNvPr id="10" name="Picture Placeholder 9">
            <a:extLst>
              <a:ext uri="{FF2B5EF4-FFF2-40B4-BE49-F238E27FC236}">
                <a16:creationId xmlns:a16="http://schemas.microsoft.com/office/drawing/2014/main" id="{9B66E29C-900C-4BC2-8F4C-C28A856EAF84}"/>
              </a:ext>
            </a:extLst>
          </p:cNvPr>
          <p:cNvSpPr>
            <a:spLocks noGrp="1"/>
          </p:cNvSpPr>
          <p:nvPr>
            <p:ph type="pic" sz="quarter" idx="13"/>
          </p:nvPr>
        </p:nvSpPr>
        <p:spPr>
          <a:xfrm>
            <a:off x="244078" y="4770438"/>
            <a:ext cx="1938338" cy="1616400"/>
          </a:xfrm>
          <a:solidFill>
            <a:schemeClr val="bg1">
              <a:lumMod val="85000"/>
            </a:schemeClr>
          </a:solidFill>
        </p:spPr>
        <p:txBody>
          <a:bodyPr/>
          <a:lstStyle/>
          <a:p>
            <a:endParaRPr lang="en-GB"/>
          </a:p>
        </p:txBody>
      </p:sp>
      <p:sp>
        <p:nvSpPr>
          <p:cNvPr id="11" name="Picture Placeholder 9">
            <a:extLst>
              <a:ext uri="{FF2B5EF4-FFF2-40B4-BE49-F238E27FC236}">
                <a16:creationId xmlns:a16="http://schemas.microsoft.com/office/drawing/2014/main" id="{0B9FD377-0D4D-47D0-88DC-CD10D2C9698C}"/>
              </a:ext>
            </a:extLst>
          </p:cNvPr>
          <p:cNvSpPr>
            <a:spLocks noGrp="1"/>
          </p:cNvSpPr>
          <p:nvPr>
            <p:ph type="pic" sz="quarter" idx="14"/>
          </p:nvPr>
        </p:nvSpPr>
        <p:spPr>
          <a:xfrm>
            <a:off x="2182416" y="4770438"/>
            <a:ext cx="1655361" cy="1616400"/>
          </a:xfrm>
          <a:solidFill>
            <a:schemeClr val="bg1">
              <a:lumMod val="95000"/>
            </a:schemeClr>
          </a:solidFill>
        </p:spPr>
        <p:txBody>
          <a:bodyPr/>
          <a:lstStyle/>
          <a:p>
            <a:endParaRPr lang="en-GB"/>
          </a:p>
        </p:txBody>
      </p:sp>
      <p:sp>
        <p:nvSpPr>
          <p:cNvPr id="12" name="Picture Placeholder 9">
            <a:extLst>
              <a:ext uri="{FF2B5EF4-FFF2-40B4-BE49-F238E27FC236}">
                <a16:creationId xmlns:a16="http://schemas.microsoft.com/office/drawing/2014/main" id="{8891BA7F-E7D5-4648-910D-7743FBC6966F}"/>
              </a:ext>
            </a:extLst>
          </p:cNvPr>
          <p:cNvSpPr>
            <a:spLocks noGrp="1"/>
          </p:cNvSpPr>
          <p:nvPr>
            <p:ph type="pic" sz="quarter" idx="15"/>
          </p:nvPr>
        </p:nvSpPr>
        <p:spPr>
          <a:xfrm>
            <a:off x="3837777" y="4770438"/>
            <a:ext cx="1614840" cy="1616400"/>
          </a:xfrm>
          <a:solidFill>
            <a:schemeClr val="bg1">
              <a:lumMod val="85000"/>
            </a:schemeClr>
          </a:solidFill>
        </p:spPr>
        <p:txBody>
          <a:bodyPr/>
          <a:lstStyle/>
          <a:p>
            <a:endParaRPr lang="en-GB"/>
          </a:p>
        </p:txBody>
      </p:sp>
      <p:sp>
        <p:nvSpPr>
          <p:cNvPr id="13" name="Picture Placeholder 9">
            <a:extLst>
              <a:ext uri="{FF2B5EF4-FFF2-40B4-BE49-F238E27FC236}">
                <a16:creationId xmlns:a16="http://schemas.microsoft.com/office/drawing/2014/main" id="{6B850D7B-764E-4A7C-8AB0-69CDEBCFDACF}"/>
              </a:ext>
            </a:extLst>
          </p:cNvPr>
          <p:cNvSpPr>
            <a:spLocks noGrp="1"/>
          </p:cNvSpPr>
          <p:nvPr>
            <p:ph type="pic" sz="quarter" idx="16"/>
          </p:nvPr>
        </p:nvSpPr>
        <p:spPr>
          <a:xfrm>
            <a:off x="5452617" y="4770438"/>
            <a:ext cx="993852" cy="1616400"/>
          </a:xfrm>
          <a:solidFill>
            <a:schemeClr val="bg1">
              <a:lumMod val="95000"/>
            </a:schemeClr>
          </a:solidFill>
        </p:spPr>
        <p:txBody>
          <a:bodyPr/>
          <a:lstStyle/>
          <a:p>
            <a:endParaRPr lang="en-GB"/>
          </a:p>
        </p:txBody>
      </p:sp>
      <p:sp>
        <p:nvSpPr>
          <p:cNvPr id="14" name="Picture Placeholder 9">
            <a:extLst>
              <a:ext uri="{FF2B5EF4-FFF2-40B4-BE49-F238E27FC236}">
                <a16:creationId xmlns:a16="http://schemas.microsoft.com/office/drawing/2014/main" id="{F9BCF237-DCFA-4B4D-AA02-F8282F23ABEA}"/>
              </a:ext>
            </a:extLst>
          </p:cNvPr>
          <p:cNvSpPr>
            <a:spLocks noGrp="1"/>
          </p:cNvSpPr>
          <p:nvPr>
            <p:ph type="pic" sz="quarter" idx="17"/>
          </p:nvPr>
        </p:nvSpPr>
        <p:spPr>
          <a:xfrm>
            <a:off x="6446469" y="4770438"/>
            <a:ext cx="2454644" cy="1616400"/>
          </a:xfrm>
          <a:solidFill>
            <a:schemeClr val="bg1">
              <a:lumMod val="85000"/>
            </a:schemeClr>
          </a:solidFill>
        </p:spPr>
        <p:txBody>
          <a:bodyPr/>
          <a:lstStyle/>
          <a:p>
            <a:endParaRPr lang="en-GB"/>
          </a:p>
        </p:txBody>
      </p:sp>
    </p:spTree>
    <p:extLst>
      <p:ext uri="{BB962C8B-B14F-4D97-AF65-F5344CB8AC3E}">
        <p14:creationId xmlns:p14="http://schemas.microsoft.com/office/powerpoint/2010/main" val="270414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4158000" cy="352800"/>
          </a:xfrm>
        </p:spPr>
        <p:txBody>
          <a:bodyPr rIns="0"/>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4158000" cy="4351338"/>
          </a:xfrm>
        </p:spPr>
        <p:txBody>
          <a:bodyPr/>
          <a:lstStyle>
            <a:lvl1pPr>
              <a:spcBef>
                <a:spcPts val="0"/>
              </a:spcBef>
              <a:spcAft>
                <a:spcPts val="0"/>
              </a:spcAft>
              <a:defRPr/>
            </a:lvl1pPr>
            <a:lvl2pPr>
              <a:spcBef>
                <a:spcPts val="525"/>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a:t>
            </a:r>
            <a:r>
              <a:rPr lang="en-US" err="1"/>
              <a:t>levela</a:t>
            </a:r>
            <a:endParaRPr lang="en-US"/>
          </a:p>
          <a:p>
            <a:pPr lvl="4"/>
            <a:r>
              <a:rPr lang="en-US"/>
              <a:t>Fifth level</a:t>
            </a:r>
            <a:endParaRPr lang="en-GB"/>
          </a:p>
        </p:txBody>
      </p:sp>
      <p:sp>
        <p:nvSpPr>
          <p:cNvPr id="9" name="Picture Placeholder 8">
            <a:extLst>
              <a:ext uri="{FF2B5EF4-FFF2-40B4-BE49-F238E27FC236}">
                <a16:creationId xmlns:a16="http://schemas.microsoft.com/office/drawing/2014/main" id="{0B3440B2-6379-429A-8AFE-CEB5B647CF41}"/>
              </a:ext>
            </a:extLst>
          </p:cNvPr>
          <p:cNvSpPr>
            <a:spLocks noGrp="1"/>
          </p:cNvSpPr>
          <p:nvPr>
            <p:ph type="pic" sz="quarter" idx="13"/>
          </p:nvPr>
        </p:nvSpPr>
        <p:spPr>
          <a:xfrm>
            <a:off x="5391900" y="325438"/>
            <a:ext cx="3511079" cy="5938562"/>
          </a:xfrm>
          <a:solidFill>
            <a:schemeClr val="bg1">
              <a:lumMod val="85000"/>
            </a:schemeClr>
          </a:solidFill>
        </p:spPr>
        <p:txBody>
          <a:bodyPr/>
          <a:lstStyle>
            <a:lvl1pPr>
              <a:defRPr sz="1050"/>
            </a:lvl1pPr>
          </a:lstStyle>
          <a:p>
            <a:endParaRPr lang="en-GB"/>
          </a:p>
        </p:txBody>
      </p:sp>
    </p:spTree>
    <p:extLst>
      <p:ext uri="{BB962C8B-B14F-4D97-AF65-F5344CB8AC3E}">
        <p14:creationId xmlns:p14="http://schemas.microsoft.com/office/powerpoint/2010/main" val="456651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Map slide">
    <p:spTree>
      <p:nvGrpSpPr>
        <p:cNvPr id="1" name=""/>
        <p:cNvGrpSpPr/>
        <p:nvPr/>
      </p:nvGrpSpPr>
      <p:grpSpPr>
        <a:xfrm>
          <a:off x="0" y="0"/>
          <a:ext cx="0" cy="0"/>
          <a:chOff x="0" y="0"/>
          <a:chExt cx="0" cy="0"/>
        </a:xfrm>
      </p:grpSpPr>
      <p:pic>
        <p:nvPicPr>
          <p:cNvPr id="9" name="Picture 8" descr="A tree in the dark&#10;&#10;Description automatically generated">
            <a:extLst>
              <a:ext uri="{FF2B5EF4-FFF2-40B4-BE49-F238E27FC236}">
                <a16:creationId xmlns:a16="http://schemas.microsoft.com/office/drawing/2014/main" id="{FB4EB08D-C434-47B8-ABE3-855C2AA6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7641000" cy="482738"/>
          </a:xfrm>
          <a:solidFill>
            <a:schemeClr val="accent2"/>
          </a:solidFill>
        </p:spPr>
        <p:txBody>
          <a:bodyPr rIns="0"/>
          <a:lstStyle>
            <a:lvl1pPr>
              <a:defRPr sz="25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2402665"/>
            <a:ext cx="2835000" cy="3774298"/>
          </a:xfrm>
        </p:spPr>
        <p:txBody>
          <a:bodyPr/>
          <a:lstStyle>
            <a:lvl1pPr>
              <a:defRPr sz="1163" cap="all" baseline="0">
                <a:solidFill>
                  <a:schemeClr val="bg1"/>
                </a:solidFill>
              </a:defRPr>
            </a:lvl1pPr>
            <a:lvl2pPr>
              <a:defRPr sz="1163" cap="all" baseline="0">
                <a:solidFill>
                  <a:schemeClr val="bg1"/>
                </a:solidFill>
              </a:defRPr>
            </a:lvl2pPr>
            <a:lvl3pPr>
              <a:defRPr sz="1163" cap="all" baseline="0">
                <a:solidFill>
                  <a:schemeClr val="bg1"/>
                </a:solidFill>
              </a:defRPr>
            </a:lvl3pPr>
            <a:lvl4pPr>
              <a:defRPr sz="1163" cap="all" baseline="0">
                <a:solidFill>
                  <a:schemeClr val="bg1"/>
                </a:solidFill>
              </a:defRPr>
            </a:lvl4pPr>
            <a:lvl5pPr>
              <a:defRPr sz="1163" cap="all"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962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3861000" y="1404001"/>
            <a:ext cx="4779000" cy="771641"/>
          </a:xfrm>
          <a:noFill/>
        </p:spPr>
        <p:txBody>
          <a:bodyPr lIns="0" tIns="0" rIns="0"/>
          <a:lstStyle>
            <a:lvl1pPr>
              <a:lnSpc>
                <a:spcPct val="110000"/>
              </a:lnSpc>
              <a:defRPr sz="1388">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3861000" y="2175642"/>
            <a:ext cx="4779000" cy="4001321"/>
          </a:xfrm>
        </p:spPr>
        <p:txBody>
          <a:bodyPr/>
          <a:lstStyle>
            <a:lvl1pPr>
              <a:lnSpc>
                <a:spcPct val="120000"/>
              </a:lnSpc>
              <a:defRPr sz="1463"/>
            </a:lvl1pPr>
            <a:lvl2pPr>
              <a:lnSpc>
                <a:spcPct val="120000"/>
              </a:lnSpc>
              <a:defRPr sz="1463"/>
            </a:lvl2pPr>
            <a:lvl3pPr>
              <a:lnSpc>
                <a:spcPct val="120000"/>
              </a:lnSpc>
              <a:defRPr sz="1463"/>
            </a:lvl3pPr>
            <a:lvl4pPr>
              <a:lnSpc>
                <a:spcPct val="120000"/>
              </a:lnSpc>
              <a:defRPr sz="1463"/>
            </a:lvl4pPr>
            <a:lvl5pPr>
              <a:lnSpc>
                <a:spcPct val="120000"/>
              </a:lnSpc>
              <a:defRPr sz="146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drawing&#10;&#10;Description automatically generated">
            <a:extLst>
              <a:ext uri="{FF2B5EF4-FFF2-40B4-BE49-F238E27FC236}">
                <a16:creationId xmlns:a16="http://schemas.microsoft.com/office/drawing/2014/main" id="{78FD473A-0D31-4B86-BEA1-F490E37EB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01" y="540001"/>
            <a:ext cx="726359" cy="569449"/>
          </a:xfrm>
          <a:prstGeom prst="rect">
            <a:avLst/>
          </a:prstGeom>
        </p:spPr>
      </p:pic>
      <p:sp>
        <p:nvSpPr>
          <p:cNvPr id="10" name="Picture Placeholder 9">
            <a:extLst>
              <a:ext uri="{FF2B5EF4-FFF2-40B4-BE49-F238E27FC236}">
                <a16:creationId xmlns:a16="http://schemas.microsoft.com/office/drawing/2014/main" id="{6A03ED4E-67FA-490F-A43E-64BF722FC9B4}"/>
              </a:ext>
            </a:extLst>
          </p:cNvPr>
          <p:cNvSpPr>
            <a:spLocks noGrp="1" noChangeAspect="1"/>
          </p:cNvSpPr>
          <p:nvPr>
            <p:ph type="pic" sz="quarter" idx="13"/>
          </p:nvPr>
        </p:nvSpPr>
        <p:spPr>
          <a:xfrm>
            <a:off x="648000" y="324000"/>
            <a:ext cx="2700000" cy="3600000"/>
          </a:xfrm>
          <a:prstGeom prst="ellipse">
            <a:avLst/>
          </a:prstGeom>
        </p:spPr>
        <p:txBody>
          <a:bodyPr/>
          <a:lstStyle/>
          <a:p>
            <a:endParaRPr lang="en-GB"/>
          </a:p>
        </p:txBody>
      </p:sp>
      <p:sp>
        <p:nvSpPr>
          <p:cNvPr id="11" name="Content Placeholder 2">
            <a:extLst>
              <a:ext uri="{FF2B5EF4-FFF2-40B4-BE49-F238E27FC236}">
                <a16:creationId xmlns:a16="http://schemas.microsoft.com/office/drawing/2014/main" id="{AA6B74DF-07E2-4E83-B878-3E1180A51C35}"/>
              </a:ext>
            </a:extLst>
          </p:cNvPr>
          <p:cNvSpPr>
            <a:spLocks noGrp="1"/>
          </p:cNvSpPr>
          <p:nvPr>
            <p:ph idx="14"/>
          </p:nvPr>
        </p:nvSpPr>
        <p:spPr>
          <a:xfrm>
            <a:off x="945000" y="4122137"/>
            <a:ext cx="2106000" cy="2054827"/>
          </a:xfrm>
        </p:spPr>
        <p:txBody>
          <a:bodyPr/>
          <a:lstStyle>
            <a:lvl1pPr>
              <a:lnSpc>
                <a:spcPct val="114000"/>
              </a:lnSpc>
              <a:spcAft>
                <a:spcPts val="0"/>
              </a:spcAft>
              <a:defRPr sz="938"/>
            </a:lvl1pPr>
            <a:lvl2pPr>
              <a:lnSpc>
                <a:spcPct val="114000"/>
              </a:lnSpc>
              <a:spcAft>
                <a:spcPts val="0"/>
              </a:spcAft>
              <a:defRPr sz="938"/>
            </a:lvl2pPr>
            <a:lvl3pPr>
              <a:lnSpc>
                <a:spcPct val="114000"/>
              </a:lnSpc>
              <a:spcAft>
                <a:spcPts val="0"/>
              </a:spcAft>
              <a:defRPr sz="938"/>
            </a:lvl3pPr>
            <a:lvl4pPr>
              <a:lnSpc>
                <a:spcPct val="114000"/>
              </a:lnSpc>
              <a:spcAft>
                <a:spcPts val="0"/>
              </a:spcAft>
              <a:defRPr sz="938"/>
            </a:lvl4pPr>
            <a:lvl5pPr>
              <a:lnSpc>
                <a:spcPct val="114000"/>
              </a:lnSpc>
              <a:spcAft>
                <a:spcPts val="0"/>
              </a:spcAft>
              <a:defRPr sz="9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9899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on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4079" y="325438"/>
            <a:ext cx="8655843" cy="6208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2231999"/>
            <a:ext cx="7641000" cy="3960000"/>
          </a:xfrm>
        </p:spPr>
        <p:txBody>
          <a:bodyPr/>
          <a:lstStyle>
            <a:lvl1pPr algn="ctr">
              <a:lnSpc>
                <a:spcPct val="120000"/>
              </a:lnSpc>
              <a:defRPr sz="1875">
                <a:latin typeface="Brandon Text Medium" panose="020B0603020203060203" pitchFamily="34" charset="0"/>
              </a:defRPr>
            </a:lvl1pPr>
            <a:lvl2pPr algn="ctr">
              <a:lnSpc>
                <a:spcPct val="120000"/>
              </a:lnSpc>
              <a:defRPr sz="1125"/>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pic>
        <p:nvPicPr>
          <p:cNvPr id="10" name="Picture 9" descr="A picture containing drawing&#10;&#10;Description automatically generated">
            <a:extLst>
              <a:ext uri="{FF2B5EF4-FFF2-40B4-BE49-F238E27FC236}">
                <a16:creationId xmlns:a16="http://schemas.microsoft.com/office/drawing/2014/main" id="{D41A9E28-AD93-4F99-91EF-957642825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8821" y="1152001"/>
            <a:ext cx="726359" cy="569449"/>
          </a:xfrm>
          <a:prstGeom prst="rect">
            <a:avLst/>
          </a:prstGeom>
        </p:spPr>
      </p:pic>
    </p:spTree>
    <p:extLst>
      <p:ext uri="{BB962C8B-B14F-4D97-AF65-F5344CB8AC3E}">
        <p14:creationId xmlns:p14="http://schemas.microsoft.com/office/powerpoint/2010/main" val="3463834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3000" y="324000"/>
            <a:ext cx="8658000" cy="6209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756000"/>
            <a:ext cx="7144200" cy="482400"/>
          </a:xfrm>
        </p:spPr>
        <p:txBody>
          <a:bodyPr lIns="72000" rIns="0"/>
          <a:lstStyle>
            <a:lvl1pPr>
              <a:defRPr sz="2550"/>
            </a:lvl1pPr>
          </a:lstStyle>
          <a:p>
            <a:r>
              <a:rPr lang="en-US"/>
              <a:t>Click to edit Master title style</a:t>
            </a:r>
            <a:endParaRPr lang="en-GB"/>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999001" y="2412000"/>
            <a:ext cx="7144200" cy="3600000"/>
          </a:xfrm>
        </p:spPr>
        <p:txBody>
          <a:bodyPr/>
          <a:lstStyle>
            <a:lvl1pPr>
              <a:defRPr sz="1088"/>
            </a:lvl1pPr>
            <a:lvl2pPr>
              <a:defRPr sz="1088"/>
            </a:lvl2pPr>
            <a:lvl3pPr>
              <a:defRPr sz="1088"/>
            </a:lvl3pPr>
            <a:lvl4pPr>
              <a:defRPr sz="1088"/>
            </a:lvl4pPr>
            <a:lvl5pPr>
              <a:defRPr sz="10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8704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hree ite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3000" y="324000"/>
            <a:ext cx="8658000" cy="6210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1224000"/>
            <a:ext cx="7144200" cy="482400"/>
          </a:xfrm>
        </p:spPr>
        <p:txBody>
          <a:bodyPr lIns="0" rIns="0"/>
          <a:lstStyle>
            <a:lvl1pPr algn="ctr">
              <a:defRPr sz="2550"/>
            </a:lvl1pPr>
          </a:lstStyle>
          <a:p>
            <a:r>
              <a:rPr lang="en-US"/>
              <a:t>Click to edit Master title style</a:t>
            </a:r>
            <a:endParaRPr lang="en-GB"/>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1140886"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99D90BBE-5CE0-4869-9191-522E599E4582}"/>
              </a:ext>
            </a:extLst>
          </p:cNvPr>
          <p:cNvSpPr>
            <a:spLocks noGrp="1"/>
          </p:cNvSpPr>
          <p:nvPr>
            <p:ph type="body" sz="quarter" idx="13"/>
          </p:nvPr>
        </p:nvSpPr>
        <p:spPr>
          <a:xfrm>
            <a:off x="998485" y="2052001"/>
            <a:ext cx="7144200" cy="1910083"/>
          </a:xfrm>
        </p:spPr>
        <p:txBody>
          <a:bodyPr anchor="ctr" anchorCtr="0"/>
          <a:lstStyle>
            <a:lvl1pPr algn="ctr">
              <a:defRPr sz="4763" cap="all" baseline="0">
                <a:solidFill>
                  <a:schemeClr val="accent5"/>
                </a:solidFill>
                <a:latin typeface="+mj-lt"/>
              </a:defRPr>
            </a:lvl1pPr>
          </a:lstStyle>
          <a:p>
            <a:pPr lvl="0"/>
            <a:r>
              <a:rPr lang="en-US"/>
              <a:t>Click to edit Master text styles</a:t>
            </a:r>
            <a:endParaRPr lang="en-GB"/>
          </a:p>
        </p:txBody>
      </p:sp>
      <p:sp>
        <p:nvSpPr>
          <p:cNvPr id="13" name="Content Placeholder 2">
            <a:extLst>
              <a:ext uri="{FF2B5EF4-FFF2-40B4-BE49-F238E27FC236}">
                <a16:creationId xmlns:a16="http://schemas.microsoft.com/office/drawing/2014/main" id="{0BD05893-A2E6-4AD8-8880-70AC63AF3C12}"/>
              </a:ext>
            </a:extLst>
          </p:cNvPr>
          <p:cNvSpPr>
            <a:spLocks noGrp="1"/>
          </p:cNvSpPr>
          <p:nvPr>
            <p:ph idx="14"/>
          </p:nvPr>
        </p:nvSpPr>
        <p:spPr>
          <a:xfrm>
            <a:off x="36270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3515239B-099E-4A70-BC3A-1C83A2503DA5}"/>
              </a:ext>
            </a:extLst>
          </p:cNvPr>
          <p:cNvSpPr>
            <a:spLocks noGrp="1"/>
          </p:cNvSpPr>
          <p:nvPr>
            <p:ph idx="15"/>
          </p:nvPr>
        </p:nvSpPr>
        <p:spPr>
          <a:xfrm>
            <a:off x="61108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D1CA39F8-7E40-4FAF-88C9-01A712EE1305}"/>
              </a:ext>
            </a:extLst>
          </p:cNvPr>
          <p:cNvSpPr>
            <a:spLocks noGrp="1"/>
          </p:cNvSpPr>
          <p:nvPr>
            <p:ph type="body" sz="quarter" idx="16"/>
          </p:nvPr>
        </p:nvSpPr>
        <p:spPr>
          <a:xfrm>
            <a:off x="114136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a:t>Click to edit</a:t>
            </a:r>
            <a:endParaRPr lang="en-GB"/>
          </a:p>
        </p:txBody>
      </p:sp>
      <p:sp>
        <p:nvSpPr>
          <p:cNvPr id="18" name="Text Placeholder 16">
            <a:extLst>
              <a:ext uri="{FF2B5EF4-FFF2-40B4-BE49-F238E27FC236}">
                <a16:creationId xmlns:a16="http://schemas.microsoft.com/office/drawing/2014/main" id="{CB261251-D948-47B2-AF3C-ADB6E55457B5}"/>
              </a:ext>
            </a:extLst>
          </p:cNvPr>
          <p:cNvSpPr>
            <a:spLocks noGrp="1"/>
          </p:cNvSpPr>
          <p:nvPr>
            <p:ph type="body" sz="quarter" idx="17"/>
          </p:nvPr>
        </p:nvSpPr>
        <p:spPr>
          <a:xfrm>
            <a:off x="362582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a:t>Click to edit</a:t>
            </a:r>
            <a:endParaRPr lang="en-GB"/>
          </a:p>
        </p:txBody>
      </p:sp>
      <p:sp>
        <p:nvSpPr>
          <p:cNvPr id="19" name="Text Placeholder 16">
            <a:extLst>
              <a:ext uri="{FF2B5EF4-FFF2-40B4-BE49-F238E27FC236}">
                <a16:creationId xmlns:a16="http://schemas.microsoft.com/office/drawing/2014/main" id="{12623FD5-9EF2-48E7-BFD5-D76CD9BFF581}"/>
              </a:ext>
            </a:extLst>
          </p:cNvPr>
          <p:cNvSpPr>
            <a:spLocks noGrp="1"/>
          </p:cNvSpPr>
          <p:nvPr>
            <p:ph type="body" sz="quarter" idx="18"/>
          </p:nvPr>
        </p:nvSpPr>
        <p:spPr>
          <a:xfrm>
            <a:off x="611028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a:t>Click to edit</a:t>
            </a:r>
            <a:endParaRPr lang="en-GB"/>
          </a:p>
        </p:txBody>
      </p:sp>
    </p:spTree>
    <p:extLst>
      <p:ext uri="{BB962C8B-B14F-4D97-AF65-F5344CB8AC3E}">
        <p14:creationId xmlns:p14="http://schemas.microsoft.com/office/powerpoint/2010/main" val="5194407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8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2106000" cy="2988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2427000" y="324000"/>
            <a:ext cx="2106000" cy="2988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11000" y="324000"/>
            <a:ext cx="2106000" cy="2988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6795000" y="324000"/>
            <a:ext cx="2106000" cy="2988000"/>
          </a:xfrm>
        </p:spPr>
        <p:txBody>
          <a:bodyPr/>
          <a:lstStyle>
            <a:lvl1pPr>
              <a:defRPr sz="1050"/>
            </a:lvl1pPr>
          </a:lstStyle>
          <a:p>
            <a:endParaRPr lang="en-GB"/>
          </a:p>
        </p:txBody>
      </p:sp>
      <p:sp>
        <p:nvSpPr>
          <p:cNvPr id="17" name="Picture Placeholder 8">
            <a:extLst>
              <a:ext uri="{FF2B5EF4-FFF2-40B4-BE49-F238E27FC236}">
                <a16:creationId xmlns:a16="http://schemas.microsoft.com/office/drawing/2014/main" id="{7BB2F0E5-A1E1-4461-8C6F-733C6D0356CC}"/>
              </a:ext>
            </a:extLst>
          </p:cNvPr>
          <p:cNvSpPr>
            <a:spLocks noGrp="1"/>
          </p:cNvSpPr>
          <p:nvPr>
            <p:ph type="pic" sz="quarter" idx="17"/>
          </p:nvPr>
        </p:nvSpPr>
        <p:spPr>
          <a:xfrm>
            <a:off x="243000" y="3420000"/>
            <a:ext cx="2106000" cy="2988000"/>
          </a:xfrm>
        </p:spPr>
        <p:txBody>
          <a:bodyPr/>
          <a:lstStyle>
            <a:lvl1pPr>
              <a:defRPr sz="1050"/>
            </a:lvl1pPr>
          </a:lstStyle>
          <a:p>
            <a:endParaRPr lang="en-GB"/>
          </a:p>
        </p:txBody>
      </p:sp>
      <p:sp>
        <p:nvSpPr>
          <p:cNvPr id="18" name="Picture Placeholder 8">
            <a:extLst>
              <a:ext uri="{FF2B5EF4-FFF2-40B4-BE49-F238E27FC236}">
                <a16:creationId xmlns:a16="http://schemas.microsoft.com/office/drawing/2014/main" id="{1631B38B-25A8-4793-B470-14988DEF3E6A}"/>
              </a:ext>
            </a:extLst>
          </p:cNvPr>
          <p:cNvSpPr>
            <a:spLocks noGrp="1"/>
          </p:cNvSpPr>
          <p:nvPr>
            <p:ph type="pic" sz="quarter" idx="18"/>
          </p:nvPr>
        </p:nvSpPr>
        <p:spPr>
          <a:xfrm>
            <a:off x="2427000" y="3420000"/>
            <a:ext cx="2106000" cy="2988000"/>
          </a:xfrm>
        </p:spPr>
        <p:txBody>
          <a:bodyPr/>
          <a:lstStyle>
            <a:lvl1pPr>
              <a:defRPr sz="1050"/>
            </a:lvl1pPr>
          </a:lstStyle>
          <a:p>
            <a:endParaRPr lang="en-GB"/>
          </a:p>
        </p:txBody>
      </p:sp>
      <p:sp>
        <p:nvSpPr>
          <p:cNvPr id="19" name="Picture Placeholder 8">
            <a:extLst>
              <a:ext uri="{FF2B5EF4-FFF2-40B4-BE49-F238E27FC236}">
                <a16:creationId xmlns:a16="http://schemas.microsoft.com/office/drawing/2014/main" id="{57FF9222-5E77-424B-8130-120C23383001}"/>
              </a:ext>
            </a:extLst>
          </p:cNvPr>
          <p:cNvSpPr>
            <a:spLocks noGrp="1"/>
          </p:cNvSpPr>
          <p:nvPr>
            <p:ph type="pic" sz="quarter" idx="19"/>
          </p:nvPr>
        </p:nvSpPr>
        <p:spPr>
          <a:xfrm>
            <a:off x="4611000" y="3420000"/>
            <a:ext cx="2106000" cy="2988000"/>
          </a:xfrm>
        </p:spPr>
        <p:txBody>
          <a:bodyPr/>
          <a:lstStyle>
            <a:lvl1pPr>
              <a:defRPr sz="1050"/>
            </a:lvl1pPr>
          </a:lstStyle>
          <a:p>
            <a:endParaRPr lang="en-GB"/>
          </a:p>
        </p:txBody>
      </p:sp>
      <p:sp>
        <p:nvSpPr>
          <p:cNvPr id="20" name="Picture Placeholder 8">
            <a:extLst>
              <a:ext uri="{FF2B5EF4-FFF2-40B4-BE49-F238E27FC236}">
                <a16:creationId xmlns:a16="http://schemas.microsoft.com/office/drawing/2014/main" id="{2CFE8979-D0FC-4CD0-A4F0-53FA919A2073}"/>
              </a:ext>
            </a:extLst>
          </p:cNvPr>
          <p:cNvSpPr>
            <a:spLocks noGrp="1"/>
          </p:cNvSpPr>
          <p:nvPr>
            <p:ph type="pic" sz="quarter" idx="20"/>
          </p:nvPr>
        </p:nvSpPr>
        <p:spPr>
          <a:xfrm>
            <a:off x="6795000" y="3420000"/>
            <a:ext cx="2106000" cy="2988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3"/>
          </a:solidFill>
          <a:ln w="101600">
            <a:solidFill>
              <a:schemeClr val="bg1"/>
            </a:solidFill>
            <a:miter lim="800000"/>
          </a:ln>
        </p:spPr>
        <p:txBody>
          <a:bodyPr tIns="180000" rIns="0" anchor="ctr" anchorCtr="0"/>
          <a:lstStyle>
            <a:lvl1pPr algn="ctr">
              <a:defRPr sz="7125"/>
            </a:lvl1pPr>
          </a:lstStyle>
          <a:p>
            <a:r>
              <a:rPr lang="en-US"/>
              <a:t>title</a:t>
            </a:r>
            <a:endParaRPr lang="en-GB"/>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682377" y="1018250"/>
            <a:ext cx="1227247" cy="291600"/>
          </a:xfrm>
          <a:solidFill>
            <a:schemeClr val="tx1"/>
          </a:solidFill>
        </p:spPr>
        <p:txBody>
          <a:bodyPr lIns="0" tIns="36000"/>
          <a:lstStyle>
            <a:lvl1pPr algn="ctr">
              <a:defRPr sz="1388" cap="all" baseline="0">
                <a:solidFill>
                  <a:schemeClr val="bg1"/>
                </a:solidFill>
                <a:latin typeface="+mj-lt"/>
              </a:defRPr>
            </a:lvl1pPr>
          </a:lstStyle>
          <a:p>
            <a:pPr lvl="0"/>
            <a:r>
              <a:rPr lang="en-US"/>
              <a:t>Subject</a:t>
            </a:r>
            <a:endParaRPr lang="en-GB"/>
          </a:p>
        </p:txBody>
      </p:sp>
    </p:spTree>
    <p:extLst>
      <p:ext uri="{BB962C8B-B14F-4D97-AF65-F5344CB8AC3E}">
        <p14:creationId xmlns:p14="http://schemas.microsoft.com/office/powerpoint/2010/main" val="207023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97544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12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1390500" cy="3006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1696500" y="324000"/>
            <a:ext cx="1390500" cy="3006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03500" y="324000"/>
            <a:ext cx="1390500" cy="3006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7510500" y="324000"/>
            <a:ext cx="1390500" cy="3006000"/>
          </a:xfrm>
        </p:spPr>
        <p:txBody>
          <a:bodyPr/>
          <a:lstStyle>
            <a:lvl1pPr>
              <a:defRPr sz="1050"/>
            </a:lvl1pPr>
          </a:lstStyle>
          <a:p>
            <a:endParaRPr lang="en-GB"/>
          </a:p>
        </p:txBody>
      </p:sp>
      <p:sp>
        <p:nvSpPr>
          <p:cNvPr id="16" name="Picture Placeholder 8">
            <a:extLst>
              <a:ext uri="{FF2B5EF4-FFF2-40B4-BE49-F238E27FC236}">
                <a16:creationId xmlns:a16="http://schemas.microsoft.com/office/drawing/2014/main" id="{87822708-CD70-4255-BF61-ABFF7D686CED}"/>
              </a:ext>
            </a:extLst>
          </p:cNvPr>
          <p:cNvSpPr>
            <a:spLocks noGrp="1"/>
          </p:cNvSpPr>
          <p:nvPr>
            <p:ph type="pic" sz="quarter" idx="22"/>
          </p:nvPr>
        </p:nvSpPr>
        <p:spPr>
          <a:xfrm>
            <a:off x="6057000" y="324000"/>
            <a:ext cx="1390500" cy="3006000"/>
          </a:xfrm>
        </p:spPr>
        <p:txBody>
          <a:bodyPr/>
          <a:lstStyle>
            <a:lvl1pPr>
              <a:defRPr sz="1050"/>
            </a:lvl1pPr>
          </a:lstStyle>
          <a:p>
            <a:endParaRPr lang="en-GB"/>
          </a:p>
        </p:txBody>
      </p:sp>
      <p:sp>
        <p:nvSpPr>
          <p:cNvPr id="23" name="Picture Placeholder 8">
            <a:extLst>
              <a:ext uri="{FF2B5EF4-FFF2-40B4-BE49-F238E27FC236}">
                <a16:creationId xmlns:a16="http://schemas.microsoft.com/office/drawing/2014/main" id="{73070C44-E0FF-44B2-9FDD-BDA50F818961}"/>
              </a:ext>
            </a:extLst>
          </p:cNvPr>
          <p:cNvSpPr>
            <a:spLocks noGrp="1"/>
          </p:cNvSpPr>
          <p:nvPr>
            <p:ph type="pic" sz="quarter" idx="23"/>
          </p:nvPr>
        </p:nvSpPr>
        <p:spPr>
          <a:xfrm>
            <a:off x="3150000" y="324000"/>
            <a:ext cx="1390500" cy="3006000"/>
          </a:xfrm>
        </p:spPr>
        <p:txBody>
          <a:bodyPr/>
          <a:lstStyle>
            <a:lvl1pPr>
              <a:defRPr sz="1050"/>
            </a:lvl1pPr>
          </a:lstStyle>
          <a:p>
            <a:endParaRPr lang="en-GB"/>
          </a:p>
        </p:txBody>
      </p:sp>
      <p:sp>
        <p:nvSpPr>
          <p:cNvPr id="24" name="Picture Placeholder 8">
            <a:extLst>
              <a:ext uri="{FF2B5EF4-FFF2-40B4-BE49-F238E27FC236}">
                <a16:creationId xmlns:a16="http://schemas.microsoft.com/office/drawing/2014/main" id="{6E42E59D-48D4-48B8-AA77-795174343F8B}"/>
              </a:ext>
            </a:extLst>
          </p:cNvPr>
          <p:cNvSpPr>
            <a:spLocks noGrp="1"/>
          </p:cNvSpPr>
          <p:nvPr>
            <p:ph type="pic" sz="quarter" idx="24"/>
          </p:nvPr>
        </p:nvSpPr>
        <p:spPr>
          <a:xfrm>
            <a:off x="243000" y="3411059"/>
            <a:ext cx="1390500" cy="3006000"/>
          </a:xfrm>
        </p:spPr>
        <p:txBody>
          <a:bodyPr/>
          <a:lstStyle>
            <a:lvl1pPr>
              <a:defRPr sz="1050"/>
            </a:lvl1pPr>
          </a:lstStyle>
          <a:p>
            <a:endParaRPr lang="en-GB"/>
          </a:p>
        </p:txBody>
      </p:sp>
      <p:sp>
        <p:nvSpPr>
          <p:cNvPr id="25" name="Picture Placeholder 8">
            <a:extLst>
              <a:ext uri="{FF2B5EF4-FFF2-40B4-BE49-F238E27FC236}">
                <a16:creationId xmlns:a16="http://schemas.microsoft.com/office/drawing/2014/main" id="{923D5536-18CE-4E68-8DE9-5079FFB29233}"/>
              </a:ext>
            </a:extLst>
          </p:cNvPr>
          <p:cNvSpPr>
            <a:spLocks noGrp="1"/>
          </p:cNvSpPr>
          <p:nvPr>
            <p:ph type="pic" sz="quarter" idx="25"/>
          </p:nvPr>
        </p:nvSpPr>
        <p:spPr>
          <a:xfrm>
            <a:off x="1696500" y="3411059"/>
            <a:ext cx="1390500" cy="3006000"/>
          </a:xfrm>
        </p:spPr>
        <p:txBody>
          <a:bodyPr/>
          <a:lstStyle>
            <a:lvl1pPr>
              <a:defRPr sz="1050"/>
            </a:lvl1pPr>
          </a:lstStyle>
          <a:p>
            <a:endParaRPr lang="en-GB"/>
          </a:p>
        </p:txBody>
      </p:sp>
      <p:sp>
        <p:nvSpPr>
          <p:cNvPr id="26" name="Picture Placeholder 8">
            <a:extLst>
              <a:ext uri="{FF2B5EF4-FFF2-40B4-BE49-F238E27FC236}">
                <a16:creationId xmlns:a16="http://schemas.microsoft.com/office/drawing/2014/main" id="{03C38F8D-D67D-4388-969E-6C4E101F6078}"/>
              </a:ext>
            </a:extLst>
          </p:cNvPr>
          <p:cNvSpPr>
            <a:spLocks noGrp="1"/>
          </p:cNvSpPr>
          <p:nvPr>
            <p:ph type="pic" sz="quarter" idx="26"/>
          </p:nvPr>
        </p:nvSpPr>
        <p:spPr>
          <a:xfrm>
            <a:off x="4603500" y="3411059"/>
            <a:ext cx="1390500" cy="3006000"/>
          </a:xfrm>
        </p:spPr>
        <p:txBody>
          <a:bodyPr/>
          <a:lstStyle>
            <a:lvl1pPr>
              <a:defRPr sz="1050"/>
            </a:lvl1pPr>
          </a:lstStyle>
          <a:p>
            <a:endParaRPr lang="en-GB"/>
          </a:p>
        </p:txBody>
      </p:sp>
      <p:sp>
        <p:nvSpPr>
          <p:cNvPr id="27" name="Picture Placeholder 8">
            <a:extLst>
              <a:ext uri="{FF2B5EF4-FFF2-40B4-BE49-F238E27FC236}">
                <a16:creationId xmlns:a16="http://schemas.microsoft.com/office/drawing/2014/main" id="{BBA04F19-CE60-40F1-85EA-C011F0597713}"/>
              </a:ext>
            </a:extLst>
          </p:cNvPr>
          <p:cNvSpPr>
            <a:spLocks noGrp="1"/>
          </p:cNvSpPr>
          <p:nvPr>
            <p:ph type="pic" sz="quarter" idx="27"/>
          </p:nvPr>
        </p:nvSpPr>
        <p:spPr>
          <a:xfrm>
            <a:off x="7510500" y="3411059"/>
            <a:ext cx="1390500" cy="3006000"/>
          </a:xfrm>
        </p:spPr>
        <p:txBody>
          <a:bodyPr/>
          <a:lstStyle>
            <a:lvl1pPr>
              <a:defRPr sz="1050"/>
            </a:lvl1pPr>
          </a:lstStyle>
          <a:p>
            <a:endParaRPr lang="en-GB"/>
          </a:p>
        </p:txBody>
      </p:sp>
      <p:sp>
        <p:nvSpPr>
          <p:cNvPr id="28" name="Picture Placeholder 8">
            <a:extLst>
              <a:ext uri="{FF2B5EF4-FFF2-40B4-BE49-F238E27FC236}">
                <a16:creationId xmlns:a16="http://schemas.microsoft.com/office/drawing/2014/main" id="{9AB05DF4-CD1E-4D05-AB6E-8F800339BA6C}"/>
              </a:ext>
            </a:extLst>
          </p:cNvPr>
          <p:cNvSpPr>
            <a:spLocks noGrp="1"/>
          </p:cNvSpPr>
          <p:nvPr>
            <p:ph type="pic" sz="quarter" idx="28"/>
          </p:nvPr>
        </p:nvSpPr>
        <p:spPr>
          <a:xfrm>
            <a:off x="6057000" y="3411059"/>
            <a:ext cx="1390500" cy="3006000"/>
          </a:xfrm>
        </p:spPr>
        <p:txBody>
          <a:bodyPr/>
          <a:lstStyle>
            <a:lvl1pPr>
              <a:defRPr sz="1050"/>
            </a:lvl1pPr>
          </a:lstStyle>
          <a:p>
            <a:endParaRPr lang="en-GB"/>
          </a:p>
        </p:txBody>
      </p:sp>
      <p:sp>
        <p:nvSpPr>
          <p:cNvPr id="29" name="Picture Placeholder 8">
            <a:extLst>
              <a:ext uri="{FF2B5EF4-FFF2-40B4-BE49-F238E27FC236}">
                <a16:creationId xmlns:a16="http://schemas.microsoft.com/office/drawing/2014/main" id="{4EE1780E-4F57-4439-984E-95C33CE1B633}"/>
              </a:ext>
            </a:extLst>
          </p:cNvPr>
          <p:cNvSpPr>
            <a:spLocks noGrp="1"/>
          </p:cNvSpPr>
          <p:nvPr>
            <p:ph type="pic" sz="quarter" idx="29"/>
          </p:nvPr>
        </p:nvSpPr>
        <p:spPr>
          <a:xfrm>
            <a:off x="3150000" y="3411059"/>
            <a:ext cx="1390500" cy="3006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5"/>
          </a:solidFill>
          <a:ln w="101600">
            <a:solidFill>
              <a:schemeClr val="bg1"/>
            </a:solidFill>
            <a:miter lim="800000"/>
          </a:ln>
        </p:spPr>
        <p:txBody>
          <a:bodyPr tIns="180000" rIns="0" anchor="ctr" anchorCtr="0"/>
          <a:lstStyle>
            <a:lvl1pPr algn="ctr">
              <a:defRPr sz="7125"/>
            </a:lvl1pPr>
          </a:lstStyle>
          <a:p>
            <a:r>
              <a:rPr lang="en-US"/>
              <a:t>title</a:t>
            </a:r>
            <a:endParaRPr lang="en-GB"/>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317877" y="425126"/>
            <a:ext cx="1227247" cy="291600"/>
          </a:xfrm>
          <a:solidFill>
            <a:schemeClr val="bg1"/>
          </a:solidFill>
        </p:spPr>
        <p:txBody>
          <a:bodyPr lIns="0" tIns="36000"/>
          <a:lstStyle>
            <a:lvl1pPr algn="ctr">
              <a:defRPr sz="1388" cap="all" baseline="0">
                <a:solidFill>
                  <a:schemeClr val="tx2"/>
                </a:solidFill>
                <a:latin typeface="+mj-lt"/>
              </a:defRPr>
            </a:lvl1pPr>
          </a:lstStyle>
          <a:p>
            <a:pPr lvl="0"/>
            <a:r>
              <a:rPr lang="en-US"/>
              <a:t>Subject</a:t>
            </a:r>
            <a:endParaRPr lang="en-GB"/>
          </a:p>
        </p:txBody>
      </p:sp>
    </p:spTree>
    <p:extLst>
      <p:ext uri="{BB962C8B-B14F-4D97-AF65-F5344CB8AC3E}">
        <p14:creationId xmlns:p14="http://schemas.microsoft.com/office/powerpoint/2010/main" val="1639231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gure and Caption">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7925399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D4E-C0C4-451F-A0BF-DFD61CD9CC45}"/>
              </a:ext>
            </a:extLst>
          </p:cNvPr>
          <p:cNvSpPr>
            <a:spLocks noGrp="1"/>
          </p:cNvSpPr>
          <p:nvPr>
            <p:ph type="title"/>
          </p:nvPr>
        </p:nvSpPr>
        <p:spPr>
          <a:xfrm>
            <a:off x="242999" y="2926355"/>
            <a:ext cx="8658900" cy="813227"/>
          </a:xfrm>
          <a:solidFill>
            <a:schemeClr val="bg1"/>
          </a:solidFill>
        </p:spPr>
        <p:txBody>
          <a:bodyPr lIns="144000" tIns="54000" rIns="144000" anchor="t" anchorCtr="0"/>
          <a:lstStyle>
            <a:lvl1pPr algn="ctr">
              <a:defRPr sz="4500">
                <a:solidFill>
                  <a:schemeClr val="tx2"/>
                </a:solidFill>
              </a:defRPr>
            </a:lvl1pPr>
          </a:lstStyle>
          <a:p>
            <a:r>
              <a:rPr lang="en-US"/>
              <a:t>Click to edit Master title style</a:t>
            </a:r>
            <a:endParaRPr lang="en-GB"/>
          </a:p>
        </p:txBody>
      </p:sp>
      <p:pic>
        <p:nvPicPr>
          <p:cNvPr id="8" name="Picture 7" descr="A picture containing mirror, bridge&#10;&#10;Description automatically generated">
            <a:extLst>
              <a:ext uri="{FF2B5EF4-FFF2-40B4-BE49-F238E27FC236}">
                <a16:creationId xmlns:a16="http://schemas.microsoft.com/office/drawing/2014/main" id="{D04A3BAD-73B1-4804-AE95-1AF14EDC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7383" y="1620000"/>
            <a:ext cx="829235" cy="1105646"/>
          </a:xfrm>
          <a:prstGeom prst="rect">
            <a:avLst/>
          </a:prstGeom>
        </p:spPr>
      </p:pic>
    </p:spTree>
    <p:extLst>
      <p:ext uri="{BB962C8B-B14F-4D97-AF65-F5344CB8AC3E}">
        <p14:creationId xmlns:p14="http://schemas.microsoft.com/office/powerpoint/2010/main" val="14153382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323999"/>
            <a:ext cx="7641000" cy="482400"/>
          </a:xfrm>
        </p:spPr>
        <p:txBody>
          <a:bodyPr rIns="0"/>
          <a:lstStyle>
            <a:lvl1pPr>
              <a:defRPr sz="25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1701000" cy="4351338"/>
          </a:xfrm>
          <a:solidFill>
            <a:schemeClr val="accent1"/>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45A8600F-F5DD-4179-86D2-B4D29ECA173C}"/>
              </a:ext>
            </a:extLst>
          </p:cNvPr>
          <p:cNvSpPr>
            <a:spLocks noGrp="1"/>
          </p:cNvSpPr>
          <p:nvPr>
            <p:ph idx="13"/>
          </p:nvPr>
        </p:nvSpPr>
        <p:spPr>
          <a:xfrm>
            <a:off x="2781000" y="1825625"/>
            <a:ext cx="1701000" cy="4351338"/>
          </a:xfrm>
          <a:solidFill>
            <a:schemeClr val="accent2"/>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208D4C2A-9AD2-4D2D-B0BF-799B577791D9}"/>
              </a:ext>
            </a:extLst>
          </p:cNvPr>
          <p:cNvSpPr>
            <a:spLocks noGrp="1"/>
          </p:cNvSpPr>
          <p:nvPr>
            <p:ph idx="14"/>
          </p:nvPr>
        </p:nvSpPr>
        <p:spPr>
          <a:xfrm>
            <a:off x="4563000" y="1825625"/>
            <a:ext cx="1701000" cy="4351338"/>
          </a:xfrm>
          <a:solidFill>
            <a:schemeClr val="accent3"/>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C0C40B60-BCAE-4463-8932-282DEE815ACD}"/>
              </a:ext>
            </a:extLst>
          </p:cNvPr>
          <p:cNvSpPr>
            <a:spLocks noGrp="1"/>
          </p:cNvSpPr>
          <p:nvPr>
            <p:ph idx="15"/>
          </p:nvPr>
        </p:nvSpPr>
        <p:spPr>
          <a:xfrm>
            <a:off x="6345000" y="1825625"/>
            <a:ext cx="1701000" cy="4351338"/>
          </a:xfrm>
          <a:solidFill>
            <a:schemeClr val="accent4"/>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361027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Full picture w mask">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565C8D-B1E7-4AA7-BA83-4E28474739D6}"/>
              </a:ext>
            </a:extLst>
          </p:cNvPr>
          <p:cNvSpPr/>
          <p:nvPr userDrawn="1"/>
        </p:nvSpPr>
        <p:spPr>
          <a:xfrm>
            <a:off x="0" y="0"/>
            <a:ext cx="9144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a:xfrm>
            <a:off x="243000" y="3127134"/>
            <a:ext cx="8658900" cy="813600"/>
          </a:xfrm>
          <a:solidFill>
            <a:schemeClr val="bg1"/>
          </a:solidFill>
        </p:spPr>
        <p:txBody>
          <a:bodyPr tIns="54000"/>
          <a:lstStyle>
            <a:lvl1pPr algn="ctr">
              <a:defRPr sz="465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600462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picture w border">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2562"/>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2" y="0"/>
            <a:ext cx="24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6839784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Pictur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4351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picture &amp; Panel">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a:xfrm>
            <a:off x="6480000" y="2772001"/>
            <a:ext cx="2421001" cy="3108365"/>
          </a:xfrm>
          <a:noFill/>
        </p:spPr>
        <p:txBody>
          <a:bodyPr/>
          <a:lstStyle>
            <a:lvl1pPr algn="ctr">
              <a:defRPr sz="2925" spc="38" baseline="0"/>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A036C3F0-C070-4A11-ADAF-6E0445152AFA}"/>
              </a:ext>
            </a:extLst>
          </p:cNvPr>
          <p:cNvSpPr>
            <a:spLocks noGrp="1"/>
          </p:cNvSpPr>
          <p:nvPr>
            <p:ph idx="1"/>
          </p:nvPr>
        </p:nvSpPr>
        <p:spPr>
          <a:xfrm>
            <a:off x="243000" y="324000"/>
            <a:ext cx="3213000" cy="4680000"/>
          </a:xfrm>
          <a:solidFill>
            <a:schemeClr val="tx1"/>
          </a:solidFill>
        </p:spPr>
        <p:txBody>
          <a:bodyPr lIns="216000" tIns="216000" rIns="144000"/>
          <a:lstStyle>
            <a:lvl1pPr>
              <a:spcAft>
                <a:spcPts val="0"/>
              </a:spcAft>
              <a:defRPr sz="1485" spc="38" baseline="0">
                <a:solidFill>
                  <a:schemeClr val="bg1"/>
                </a:solidFill>
              </a:defRPr>
            </a:lvl1pPr>
            <a:lvl2pPr>
              <a:spcAft>
                <a:spcPts val="0"/>
              </a:spcAft>
              <a:defRPr sz="1485" spc="38" baseline="0">
                <a:solidFill>
                  <a:schemeClr val="bg1"/>
                </a:solidFill>
                <a:latin typeface="Brandon Text Bold" panose="020B0803020203060203" pitchFamily="34" charset="0"/>
              </a:defRPr>
            </a:lvl2pPr>
            <a:lvl3pPr>
              <a:spcAft>
                <a:spcPts val="0"/>
              </a:spcAft>
              <a:defRPr sz="1485" spc="38" baseline="0">
                <a:solidFill>
                  <a:schemeClr val="bg1"/>
                </a:solidFill>
              </a:defRPr>
            </a:lvl3pPr>
            <a:lvl4pPr>
              <a:spcAft>
                <a:spcPts val="0"/>
              </a:spcAft>
              <a:defRPr sz="1485" spc="38" baseline="0">
                <a:solidFill>
                  <a:schemeClr val="bg1"/>
                </a:solidFill>
              </a:defRPr>
            </a:lvl4pPr>
            <a:lvl5pPr>
              <a:spcAft>
                <a:spcPts val="0"/>
              </a:spcAft>
              <a:defRPr sz="1485" spc="38" baseline="0">
                <a:solidFill>
                  <a:schemeClr val="bg1"/>
                </a:solidFill>
                <a:latin typeface="Brandon Text Bold" panose="020B0803020203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3897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FCAC-7CF4-4261-84F5-F7F78E5EA9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9AA59E-35C6-45BC-9146-AAC5AFA2F312}"/>
              </a:ext>
            </a:extLst>
          </p:cNvPr>
          <p:cNvSpPr>
            <a:spLocks noGrp="1"/>
          </p:cNvSpPr>
          <p:nvPr>
            <p:ph sz="half" idx="1"/>
          </p:nvPr>
        </p:nvSpPr>
        <p:spPr>
          <a:xfrm>
            <a:off x="998999" y="1825625"/>
            <a:ext cx="364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50315D-C771-4069-B94F-10D41C243F3A}"/>
              </a:ext>
            </a:extLst>
          </p:cNvPr>
          <p:cNvSpPr>
            <a:spLocks noGrp="1"/>
          </p:cNvSpPr>
          <p:nvPr>
            <p:ph sz="half" idx="2"/>
          </p:nvPr>
        </p:nvSpPr>
        <p:spPr>
          <a:xfrm>
            <a:off x="4994999" y="1825625"/>
            <a:ext cx="364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59748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D4E-C0C4-451F-A0BF-DFD61CD9CC45}"/>
              </a:ext>
            </a:extLst>
          </p:cNvPr>
          <p:cNvSpPr>
            <a:spLocks noGrp="1"/>
          </p:cNvSpPr>
          <p:nvPr>
            <p:ph type="title" hasCustomPrompt="1"/>
          </p:nvPr>
        </p:nvSpPr>
        <p:spPr>
          <a:xfrm>
            <a:off x="2435574" y="2822345"/>
            <a:ext cx="4272847" cy="1337303"/>
          </a:xfrm>
          <a:solidFill>
            <a:schemeClr val="bg1"/>
          </a:solidFill>
        </p:spPr>
        <p:txBody>
          <a:bodyPr lIns="0" tIns="144000" rIns="0" anchor="t" anchorCtr="0"/>
          <a:lstStyle>
            <a:lvl1pPr algn="ctr">
              <a:defRPr sz="6750">
                <a:solidFill>
                  <a:schemeClr val="tx2"/>
                </a:solidFill>
              </a:defRPr>
            </a:lvl1pPr>
          </a:lstStyle>
          <a:p>
            <a:r>
              <a:rPr lang="en-US"/>
              <a:t>Text</a:t>
            </a:r>
            <a:endParaRPr lang="en-GB"/>
          </a:p>
        </p:txBody>
      </p:sp>
      <p:pic>
        <p:nvPicPr>
          <p:cNvPr id="7" name="Picture 6" descr="A picture containing drawing&#10;&#10;Description automatically generated">
            <a:extLst>
              <a:ext uri="{FF2B5EF4-FFF2-40B4-BE49-F238E27FC236}">
                <a16:creationId xmlns:a16="http://schemas.microsoft.com/office/drawing/2014/main" id="{C48009ED-E747-4A7E-ADF9-04422FD8CF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860" y="1477367"/>
            <a:ext cx="1016280" cy="1039141"/>
          </a:xfrm>
          <a:prstGeom prst="rect">
            <a:avLst/>
          </a:prstGeom>
        </p:spPr>
      </p:pic>
      <p:sp>
        <p:nvSpPr>
          <p:cNvPr id="11" name="Text Placeholder 10">
            <a:extLst>
              <a:ext uri="{FF2B5EF4-FFF2-40B4-BE49-F238E27FC236}">
                <a16:creationId xmlns:a16="http://schemas.microsoft.com/office/drawing/2014/main" id="{13642D62-AECB-48F5-B36E-5B26998F3998}"/>
              </a:ext>
            </a:extLst>
          </p:cNvPr>
          <p:cNvSpPr>
            <a:spLocks noGrp="1"/>
          </p:cNvSpPr>
          <p:nvPr>
            <p:ph type="body" sz="quarter" idx="13"/>
          </p:nvPr>
        </p:nvSpPr>
        <p:spPr>
          <a:xfrm>
            <a:off x="2435574" y="4396119"/>
            <a:ext cx="4272847" cy="446087"/>
          </a:xfrm>
        </p:spPr>
        <p:txBody>
          <a:bodyPr/>
          <a:lstStyle>
            <a:lvl1pPr algn="ctr">
              <a:defRPr sz="2513">
                <a:solidFill>
                  <a:schemeClr val="bg1"/>
                </a:solidFill>
                <a:latin typeface="+mj-lt"/>
              </a:defRPr>
            </a:lvl1pPr>
            <a:lvl2pPr algn="ctr">
              <a:defRPr/>
            </a:lvl2pPr>
            <a:lvl3pPr algn="ctr">
              <a:defRPr/>
            </a:lvl3pPr>
            <a:lvl4pPr algn="ctr">
              <a:defRPr/>
            </a:lvl4pPr>
            <a:lvl5pPr algn="ctr">
              <a:defRPr/>
            </a:lvl5pPr>
          </a:lstStyle>
          <a:p>
            <a:pPr lvl="0"/>
            <a:r>
              <a:rPr lang="en-US"/>
              <a:t>Click to edit Master text styles</a:t>
            </a:r>
            <a:endParaRPr lang="en-GB"/>
          </a:p>
        </p:txBody>
      </p:sp>
    </p:spTree>
    <p:extLst>
      <p:ext uri="{BB962C8B-B14F-4D97-AF65-F5344CB8AC3E}">
        <p14:creationId xmlns:p14="http://schemas.microsoft.com/office/powerpoint/2010/main" val="257135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269" y="2448886"/>
            <a:ext cx="4729766" cy="2387600"/>
          </a:xfrm>
        </p:spPr>
        <p:txBody>
          <a:bodyPr anchor="b"/>
          <a:lstStyle>
            <a:lvl1pPr algn="l">
              <a:defRPr sz="3375"/>
            </a:lvl1pPr>
          </a:lstStyle>
          <a:p>
            <a:r>
              <a:rPr lang="en-US"/>
              <a:t>Click to edit Master title style</a:t>
            </a:r>
            <a:endParaRPr lang="en-GB" dirty="0"/>
          </a:p>
        </p:txBody>
      </p:sp>
      <p:sp>
        <p:nvSpPr>
          <p:cNvPr id="3" name="Subtitle 2"/>
          <p:cNvSpPr>
            <a:spLocks noGrp="1"/>
          </p:cNvSpPr>
          <p:nvPr>
            <p:ph type="subTitle" idx="1"/>
          </p:nvPr>
        </p:nvSpPr>
        <p:spPr>
          <a:xfrm>
            <a:off x="370269" y="5070230"/>
            <a:ext cx="4729766" cy="1655762"/>
          </a:xfrm>
        </p:spPr>
        <p:txBody>
          <a:bodyPr/>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cxnSp>
        <p:nvCxnSpPr>
          <p:cNvPr id="7" name="Straight Connector 6"/>
          <p:cNvCxnSpPr/>
          <p:nvPr userDrawn="1"/>
        </p:nvCxnSpPr>
        <p:spPr>
          <a:xfrm>
            <a:off x="1" y="6823934"/>
            <a:ext cx="9144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5284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UEA End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E1EDEAC4-DEF0-4241-87DC-D3129AB48E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7000" y="2678214"/>
            <a:ext cx="1890000" cy="1501573"/>
          </a:xfrm>
          <a:prstGeom prst="rect">
            <a:avLst/>
          </a:prstGeom>
        </p:spPr>
      </p:pic>
    </p:spTree>
    <p:extLst>
      <p:ext uri="{BB962C8B-B14F-4D97-AF65-F5344CB8AC3E}">
        <p14:creationId xmlns:p14="http://schemas.microsoft.com/office/powerpoint/2010/main" val="23982649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79599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666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2501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GB"/>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8575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653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77208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1816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8066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725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5807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6803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5888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2430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268" y="2448886"/>
            <a:ext cx="4729766" cy="2387600"/>
          </a:xfrm>
        </p:spPr>
        <p:txBody>
          <a:bodyPr anchor="b"/>
          <a:lstStyle>
            <a:lvl1pPr algn="l">
              <a:defRPr sz="4500"/>
            </a:lvl1pPr>
          </a:lstStyle>
          <a:p>
            <a:r>
              <a:rPr lang="en-US"/>
              <a:t>Click to edit Master title style</a:t>
            </a:r>
            <a:endParaRPr lang="en-GB" dirty="0"/>
          </a:p>
        </p:txBody>
      </p:sp>
      <p:sp>
        <p:nvSpPr>
          <p:cNvPr id="3" name="Subtitle 2"/>
          <p:cNvSpPr>
            <a:spLocks noGrp="1"/>
          </p:cNvSpPr>
          <p:nvPr>
            <p:ph type="subTitle" idx="1"/>
          </p:nvPr>
        </p:nvSpPr>
        <p:spPr>
          <a:xfrm>
            <a:off x="370268" y="5070230"/>
            <a:ext cx="4729766"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cxnSp>
        <p:nvCxnSpPr>
          <p:cNvPr id="7" name="Straight Connector 6"/>
          <p:cNvCxnSpPr/>
          <p:nvPr userDrawn="1"/>
        </p:nvCxnSpPr>
        <p:spPr>
          <a:xfrm>
            <a:off x="0" y="6823934"/>
            <a:ext cx="9144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800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4732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3345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7052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1929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4396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1095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045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2012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36869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8381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9057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CE51-A6ED-435A-A920-5210D75DAA25}"/>
              </a:ext>
            </a:extLst>
          </p:cNvPr>
          <p:cNvSpPr>
            <a:spLocks noGrp="1"/>
          </p:cNvSpPr>
          <p:nvPr>
            <p:ph type="ctrTitle"/>
          </p:nvPr>
        </p:nvSpPr>
        <p:spPr bwMode="auto">
          <a:xfrm>
            <a:off x="1134000" y="1438635"/>
            <a:ext cx="6858000" cy="1078015"/>
          </a:xfrm>
          <a:solidFill>
            <a:schemeClr val="bg1"/>
          </a:solidFill>
        </p:spPr>
        <p:txBody>
          <a:bodyPr lIns="144000" tIns="180000" rIns="144000" bIns="144000" anchor="t" anchorCtr="0"/>
          <a:lstStyle>
            <a:lvl1pPr algn="l">
              <a:lnSpc>
                <a:spcPct val="80000"/>
              </a:lnSpc>
              <a:defRPr sz="5813">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58A06A-4A36-4176-8E54-D2AE6902EF5C}"/>
              </a:ext>
            </a:extLst>
          </p:cNvPr>
          <p:cNvSpPr>
            <a:spLocks noGrp="1"/>
          </p:cNvSpPr>
          <p:nvPr>
            <p:ph type="subTitle" idx="1"/>
          </p:nvPr>
        </p:nvSpPr>
        <p:spPr>
          <a:xfrm>
            <a:off x="1134000" y="5928210"/>
            <a:ext cx="6858000" cy="389791"/>
          </a:xfrm>
          <a:solidFill>
            <a:schemeClr val="bg1"/>
          </a:solidFill>
        </p:spPr>
        <p:txBody>
          <a:bodyPr lIns="108000" tIns="72000"/>
          <a:lstStyle>
            <a:lvl1pPr marL="0" indent="0" algn="l">
              <a:buNone/>
              <a:defRPr sz="1425" cap="none"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8" name="Picture 7" descr="A close up of a logo&#10;&#10;Description automatically generated">
            <a:extLst>
              <a:ext uri="{FF2B5EF4-FFF2-40B4-BE49-F238E27FC236}">
                <a16:creationId xmlns:a16="http://schemas.microsoft.com/office/drawing/2014/main" id="{0D494CBC-C4BD-4124-901B-C39920E86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
          <a:stretch/>
        </p:blipFill>
        <p:spPr bwMode="gray">
          <a:xfrm>
            <a:off x="460787" y="540000"/>
            <a:ext cx="673214" cy="90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73E461D-E8BB-462E-9F6C-75CB6B69E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6000" y="540000"/>
            <a:ext cx="1134000" cy="900944"/>
          </a:xfrm>
          <a:prstGeom prst="rect">
            <a:avLst/>
          </a:prstGeom>
        </p:spPr>
      </p:pic>
    </p:spTree>
    <p:extLst>
      <p:ext uri="{BB962C8B-B14F-4D97-AF65-F5344CB8AC3E}">
        <p14:creationId xmlns:p14="http://schemas.microsoft.com/office/powerpoint/2010/main" val="2341154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Alt">
    <p:bg bwMode="gray">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CE51-A6ED-435A-A920-5210D75DAA25}"/>
              </a:ext>
            </a:extLst>
          </p:cNvPr>
          <p:cNvSpPr>
            <a:spLocks noGrp="1"/>
          </p:cNvSpPr>
          <p:nvPr>
            <p:ph type="ctrTitle"/>
          </p:nvPr>
        </p:nvSpPr>
        <p:spPr>
          <a:xfrm>
            <a:off x="1134000" y="1440001"/>
            <a:ext cx="6858000" cy="1078015"/>
          </a:xfrm>
          <a:solidFill>
            <a:schemeClr val="tx1"/>
          </a:solidFill>
        </p:spPr>
        <p:txBody>
          <a:bodyPr lIns="144000" tIns="180000" rIns="144000" bIns="144000" anchor="t" anchorCtr="0"/>
          <a:lstStyle>
            <a:lvl1pPr algn="l">
              <a:lnSpc>
                <a:spcPct val="80000"/>
              </a:lnSpc>
              <a:defRPr sz="5813">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58A06A-4A36-4176-8E54-D2AE6902EF5C}"/>
              </a:ext>
            </a:extLst>
          </p:cNvPr>
          <p:cNvSpPr>
            <a:spLocks noGrp="1"/>
          </p:cNvSpPr>
          <p:nvPr>
            <p:ph type="subTitle" idx="1"/>
          </p:nvPr>
        </p:nvSpPr>
        <p:spPr>
          <a:xfrm>
            <a:off x="1131300" y="5928210"/>
            <a:ext cx="6858000" cy="389791"/>
          </a:xfrm>
          <a:solidFill>
            <a:schemeClr val="bg1"/>
          </a:solidFill>
        </p:spPr>
        <p:txBody>
          <a:bodyPr lIns="108000" tIns="72000"/>
          <a:lstStyle>
            <a:lvl1pPr marL="0" indent="0" algn="l">
              <a:buNone/>
              <a:defRPr sz="1425" cap="none"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8" name="Picture 7">
            <a:extLst>
              <a:ext uri="{FF2B5EF4-FFF2-40B4-BE49-F238E27FC236}">
                <a16:creationId xmlns:a16="http://schemas.microsoft.com/office/drawing/2014/main" id="{0D494CBC-C4BD-4124-901B-C39920E86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61701" y="540000"/>
            <a:ext cx="672300" cy="900000"/>
          </a:xfrm>
          <a:prstGeom prst="rect">
            <a:avLst/>
          </a:prstGeom>
        </p:spPr>
      </p:pic>
      <p:pic>
        <p:nvPicPr>
          <p:cNvPr id="12" name="Picture 11">
            <a:extLst>
              <a:ext uri="{FF2B5EF4-FFF2-40B4-BE49-F238E27FC236}">
                <a16:creationId xmlns:a16="http://schemas.microsoft.com/office/drawing/2014/main" id="{673E461D-E8BB-462E-9F6C-75CB6B69E1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6000" y="540000"/>
            <a:ext cx="1134000" cy="900943"/>
          </a:xfrm>
          <a:prstGeom prst="rect">
            <a:avLst/>
          </a:prstGeom>
        </p:spPr>
      </p:pic>
    </p:spTree>
    <p:extLst>
      <p:ext uri="{BB962C8B-B14F-4D97-AF65-F5344CB8AC3E}">
        <p14:creationId xmlns:p14="http://schemas.microsoft.com/office/powerpoint/2010/main" val="6326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51935E47-E896-46BB-9F1A-D79666163FFE}"/>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1242741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6"/>
            <a:ext cx="7641000" cy="2797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51935E47-E896-46BB-9F1A-D79666163FFE}"/>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a:t>Click to edit Master title style</a:t>
            </a:r>
            <a:endParaRPr lang="en-GB"/>
          </a:p>
        </p:txBody>
      </p:sp>
      <p:sp>
        <p:nvSpPr>
          <p:cNvPr id="10" name="Picture Placeholder 9">
            <a:extLst>
              <a:ext uri="{FF2B5EF4-FFF2-40B4-BE49-F238E27FC236}">
                <a16:creationId xmlns:a16="http://schemas.microsoft.com/office/drawing/2014/main" id="{9B66E29C-900C-4BC2-8F4C-C28A856EAF84}"/>
              </a:ext>
            </a:extLst>
          </p:cNvPr>
          <p:cNvSpPr>
            <a:spLocks noGrp="1"/>
          </p:cNvSpPr>
          <p:nvPr>
            <p:ph type="pic" sz="quarter" idx="13"/>
          </p:nvPr>
        </p:nvSpPr>
        <p:spPr>
          <a:xfrm>
            <a:off x="244078" y="4770438"/>
            <a:ext cx="1938338" cy="1616400"/>
          </a:xfrm>
          <a:solidFill>
            <a:schemeClr val="bg1">
              <a:lumMod val="85000"/>
            </a:schemeClr>
          </a:solidFill>
        </p:spPr>
        <p:txBody>
          <a:bodyPr/>
          <a:lstStyle/>
          <a:p>
            <a:endParaRPr lang="en-GB"/>
          </a:p>
        </p:txBody>
      </p:sp>
      <p:sp>
        <p:nvSpPr>
          <p:cNvPr id="11" name="Picture Placeholder 9">
            <a:extLst>
              <a:ext uri="{FF2B5EF4-FFF2-40B4-BE49-F238E27FC236}">
                <a16:creationId xmlns:a16="http://schemas.microsoft.com/office/drawing/2014/main" id="{0B9FD377-0D4D-47D0-88DC-CD10D2C9698C}"/>
              </a:ext>
            </a:extLst>
          </p:cNvPr>
          <p:cNvSpPr>
            <a:spLocks noGrp="1"/>
          </p:cNvSpPr>
          <p:nvPr>
            <p:ph type="pic" sz="quarter" idx="14"/>
          </p:nvPr>
        </p:nvSpPr>
        <p:spPr>
          <a:xfrm>
            <a:off x="2182416" y="4770438"/>
            <a:ext cx="1655361" cy="1616400"/>
          </a:xfrm>
          <a:solidFill>
            <a:schemeClr val="bg1">
              <a:lumMod val="95000"/>
            </a:schemeClr>
          </a:solidFill>
        </p:spPr>
        <p:txBody>
          <a:bodyPr/>
          <a:lstStyle/>
          <a:p>
            <a:endParaRPr lang="en-GB"/>
          </a:p>
        </p:txBody>
      </p:sp>
      <p:sp>
        <p:nvSpPr>
          <p:cNvPr id="12" name="Picture Placeholder 9">
            <a:extLst>
              <a:ext uri="{FF2B5EF4-FFF2-40B4-BE49-F238E27FC236}">
                <a16:creationId xmlns:a16="http://schemas.microsoft.com/office/drawing/2014/main" id="{8891BA7F-E7D5-4648-910D-7743FBC6966F}"/>
              </a:ext>
            </a:extLst>
          </p:cNvPr>
          <p:cNvSpPr>
            <a:spLocks noGrp="1"/>
          </p:cNvSpPr>
          <p:nvPr>
            <p:ph type="pic" sz="quarter" idx="15"/>
          </p:nvPr>
        </p:nvSpPr>
        <p:spPr>
          <a:xfrm>
            <a:off x="3837777" y="4770438"/>
            <a:ext cx="1614840" cy="1616400"/>
          </a:xfrm>
          <a:solidFill>
            <a:schemeClr val="bg1">
              <a:lumMod val="85000"/>
            </a:schemeClr>
          </a:solidFill>
        </p:spPr>
        <p:txBody>
          <a:bodyPr/>
          <a:lstStyle/>
          <a:p>
            <a:endParaRPr lang="en-GB"/>
          </a:p>
        </p:txBody>
      </p:sp>
      <p:sp>
        <p:nvSpPr>
          <p:cNvPr id="13" name="Picture Placeholder 9">
            <a:extLst>
              <a:ext uri="{FF2B5EF4-FFF2-40B4-BE49-F238E27FC236}">
                <a16:creationId xmlns:a16="http://schemas.microsoft.com/office/drawing/2014/main" id="{6B850D7B-764E-4A7C-8AB0-69CDEBCFDACF}"/>
              </a:ext>
            </a:extLst>
          </p:cNvPr>
          <p:cNvSpPr>
            <a:spLocks noGrp="1"/>
          </p:cNvSpPr>
          <p:nvPr>
            <p:ph type="pic" sz="quarter" idx="16"/>
          </p:nvPr>
        </p:nvSpPr>
        <p:spPr>
          <a:xfrm>
            <a:off x="5452617" y="4770438"/>
            <a:ext cx="993852" cy="1616400"/>
          </a:xfrm>
          <a:solidFill>
            <a:schemeClr val="bg1">
              <a:lumMod val="95000"/>
            </a:schemeClr>
          </a:solidFill>
        </p:spPr>
        <p:txBody>
          <a:bodyPr/>
          <a:lstStyle/>
          <a:p>
            <a:endParaRPr lang="en-GB"/>
          </a:p>
        </p:txBody>
      </p:sp>
      <p:sp>
        <p:nvSpPr>
          <p:cNvPr id="14" name="Picture Placeholder 9">
            <a:extLst>
              <a:ext uri="{FF2B5EF4-FFF2-40B4-BE49-F238E27FC236}">
                <a16:creationId xmlns:a16="http://schemas.microsoft.com/office/drawing/2014/main" id="{F9BCF237-DCFA-4B4D-AA02-F8282F23ABEA}"/>
              </a:ext>
            </a:extLst>
          </p:cNvPr>
          <p:cNvSpPr>
            <a:spLocks noGrp="1"/>
          </p:cNvSpPr>
          <p:nvPr>
            <p:ph type="pic" sz="quarter" idx="17"/>
          </p:nvPr>
        </p:nvSpPr>
        <p:spPr>
          <a:xfrm>
            <a:off x="6446469" y="4770438"/>
            <a:ext cx="2454644" cy="1616400"/>
          </a:xfrm>
          <a:solidFill>
            <a:schemeClr val="bg1">
              <a:lumMod val="85000"/>
            </a:schemeClr>
          </a:solidFill>
        </p:spPr>
        <p:txBody>
          <a:bodyPr/>
          <a:lstStyle/>
          <a:p>
            <a:endParaRPr lang="en-GB"/>
          </a:p>
        </p:txBody>
      </p:sp>
    </p:spTree>
    <p:extLst>
      <p:ext uri="{BB962C8B-B14F-4D97-AF65-F5344CB8AC3E}">
        <p14:creationId xmlns:p14="http://schemas.microsoft.com/office/powerpoint/2010/main" val="1176736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4158000" cy="352800"/>
          </a:xfrm>
        </p:spPr>
        <p:txBody>
          <a:bodyPr rIns="0"/>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4158000" cy="4351338"/>
          </a:xfrm>
        </p:spPr>
        <p:txBody>
          <a:bodyPr/>
          <a:lstStyle>
            <a:lvl1pPr>
              <a:spcBef>
                <a:spcPts val="0"/>
              </a:spcBef>
              <a:spcAft>
                <a:spcPts val="0"/>
              </a:spcAft>
              <a:defRPr/>
            </a:lvl1pPr>
            <a:lvl2pPr>
              <a:spcBef>
                <a:spcPts val="525"/>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a:t>
            </a:r>
            <a:r>
              <a:rPr lang="en-US" err="1"/>
              <a:t>levela</a:t>
            </a:r>
            <a:endParaRPr lang="en-US"/>
          </a:p>
          <a:p>
            <a:pPr lvl="4"/>
            <a:r>
              <a:rPr lang="en-US"/>
              <a:t>Fifth level</a:t>
            </a:r>
            <a:endParaRPr lang="en-GB"/>
          </a:p>
        </p:txBody>
      </p:sp>
      <p:sp>
        <p:nvSpPr>
          <p:cNvPr id="9" name="Picture Placeholder 8">
            <a:extLst>
              <a:ext uri="{FF2B5EF4-FFF2-40B4-BE49-F238E27FC236}">
                <a16:creationId xmlns:a16="http://schemas.microsoft.com/office/drawing/2014/main" id="{0B3440B2-6379-429A-8AFE-CEB5B647CF41}"/>
              </a:ext>
            </a:extLst>
          </p:cNvPr>
          <p:cNvSpPr>
            <a:spLocks noGrp="1"/>
          </p:cNvSpPr>
          <p:nvPr>
            <p:ph type="pic" sz="quarter" idx="13"/>
          </p:nvPr>
        </p:nvSpPr>
        <p:spPr>
          <a:xfrm>
            <a:off x="5391900" y="325438"/>
            <a:ext cx="3511079" cy="5938562"/>
          </a:xfrm>
          <a:solidFill>
            <a:schemeClr val="bg1">
              <a:lumMod val="85000"/>
            </a:schemeClr>
          </a:solidFill>
        </p:spPr>
        <p:txBody>
          <a:bodyPr/>
          <a:lstStyle>
            <a:lvl1pPr>
              <a:defRPr sz="1050"/>
            </a:lvl1pPr>
          </a:lstStyle>
          <a:p>
            <a:endParaRPr lang="en-GB"/>
          </a:p>
        </p:txBody>
      </p:sp>
    </p:spTree>
    <p:extLst>
      <p:ext uri="{BB962C8B-B14F-4D97-AF65-F5344CB8AC3E}">
        <p14:creationId xmlns:p14="http://schemas.microsoft.com/office/powerpoint/2010/main" val="3214589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Map slide">
    <p:spTree>
      <p:nvGrpSpPr>
        <p:cNvPr id="1" name=""/>
        <p:cNvGrpSpPr/>
        <p:nvPr/>
      </p:nvGrpSpPr>
      <p:grpSpPr>
        <a:xfrm>
          <a:off x="0" y="0"/>
          <a:ext cx="0" cy="0"/>
          <a:chOff x="0" y="0"/>
          <a:chExt cx="0" cy="0"/>
        </a:xfrm>
      </p:grpSpPr>
      <p:pic>
        <p:nvPicPr>
          <p:cNvPr id="9" name="Picture 8" descr="A tree in the dark&#10;&#10;Description automatically generated">
            <a:extLst>
              <a:ext uri="{FF2B5EF4-FFF2-40B4-BE49-F238E27FC236}">
                <a16:creationId xmlns:a16="http://schemas.microsoft.com/office/drawing/2014/main" id="{FB4EB08D-C434-47B8-ABE3-855C2AA6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7641000" cy="482738"/>
          </a:xfrm>
          <a:solidFill>
            <a:schemeClr val="accent2"/>
          </a:solidFill>
        </p:spPr>
        <p:txBody>
          <a:bodyPr rIns="0"/>
          <a:lstStyle>
            <a:lvl1pPr>
              <a:defRPr sz="25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2402665"/>
            <a:ext cx="2835000" cy="3774298"/>
          </a:xfrm>
        </p:spPr>
        <p:txBody>
          <a:bodyPr/>
          <a:lstStyle>
            <a:lvl1pPr>
              <a:defRPr sz="1163" cap="all" baseline="0">
                <a:solidFill>
                  <a:schemeClr val="bg1"/>
                </a:solidFill>
              </a:defRPr>
            </a:lvl1pPr>
            <a:lvl2pPr>
              <a:defRPr sz="1163" cap="all" baseline="0">
                <a:solidFill>
                  <a:schemeClr val="bg1"/>
                </a:solidFill>
              </a:defRPr>
            </a:lvl2pPr>
            <a:lvl3pPr>
              <a:defRPr sz="1163" cap="all" baseline="0">
                <a:solidFill>
                  <a:schemeClr val="bg1"/>
                </a:solidFill>
              </a:defRPr>
            </a:lvl3pPr>
            <a:lvl4pPr>
              <a:defRPr sz="1163" cap="all" baseline="0">
                <a:solidFill>
                  <a:schemeClr val="bg1"/>
                </a:solidFill>
              </a:defRPr>
            </a:lvl4pPr>
            <a:lvl5pPr>
              <a:defRPr sz="1163" cap="all"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954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9225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3861000" y="1404001"/>
            <a:ext cx="4779000" cy="771641"/>
          </a:xfrm>
          <a:noFill/>
        </p:spPr>
        <p:txBody>
          <a:bodyPr lIns="0" tIns="0" rIns="0"/>
          <a:lstStyle>
            <a:lvl1pPr>
              <a:lnSpc>
                <a:spcPct val="110000"/>
              </a:lnSpc>
              <a:defRPr sz="1388">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3861000" y="2175642"/>
            <a:ext cx="4779000" cy="4001321"/>
          </a:xfrm>
        </p:spPr>
        <p:txBody>
          <a:bodyPr/>
          <a:lstStyle>
            <a:lvl1pPr>
              <a:lnSpc>
                <a:spcPct val="120000"/>
              </a:lnSpc>
              <a:defRPr sz="1463"/>
            </a:lvl1pPr>
            <a:lvl2pPr>
              <a:lnSpc>
                <a:spcPct val="120000"/>
              </a:lnSpc>
              <a:defRPr sz="1463"/>
            </a:lvl2pPr>
            <a:lvl3pPr>
              <a:lnSpc>
                <a:spcPct val="120000"/>
              </a:lnSpc>
              <a:defRPr sz="1463"/>
            </a:lvl3pPr>
            <a:lvl4pPr>
              <a:lnSpc>
                <a:spcPct val="120000"/>
              </a:lnSpc>
              <a:defRPr sz="1463"/>
            </a:lvl4pPr>
            <a:lvl5pPr>
              <a:lnSpc>
                <a:spcPct val="120000"/>
              </a:lnSpc>
              <a:defRPr sz="146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drawing&#10;&#10;Description automatically generated">
            <a:extLst>
              <a:ext uri="{FF2B5EF4-FFF2-40B4-BE49-F238E27FC236}">
                <a16:creationId xmlns:a16="http://schemas.microsoft.com/office/drawing/2014/main" id="{78FD473A-0D31-4B86-BEA1-F490E37EB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01" y="540001"/>
            <a:ext cx="726359" cy="569449"/>
          </a:xfrm>
          <a:prstGeom prst="rect">
            <a:avLst/>
          </a:prstGeom>
        </p:spPr>
      </p:pic>
      <p:sp>
        <p:nvSpPr>
          <p:cNvPr id="10" name="Picture Placeholder 9">
            <a:extLst>
              <a:ext uri="{FF2B5EF4-FFF2-40B4-BE49-F238E27FC236}">
                <a16:creationId xmlns:a16="http://schemas.microsoft.com/office/drawing/2014/main" id="{6A03ED4E-67FA-490F-A43E-64BF722FC9B4}"/>
              </a:ext>
            </a:extLst>
          </p:cNvPr>
          <p:cNvSpPr>
            <a:spLocks noGrp="1" noChangeAspect="1"/>
          </p:cNvSpPr>
          <p:nvPr>
            <p:ph type="pic" sz="quarter" idx="13"/>
          </p:nvPr>
        </p:nvSpPr>
        <p:spPr>
          <a:xfrm>
            <a:off x="648000" y="324000"/>
            <a:ext cx="2700000" cy="3600000"/>
          </a:xfrm>
          <a:prstGeom prst="ellipse">
            <a:avLst/>
          </a:prstGeom>
        </p:spPr>
        <p:txBody>
          <a:bodyPr/>
          <a:lstStyle/>
          <a:p>
            <a:endParaRPr lang="en-GB"/>
          </a:p>
        </p:txBody>
      </p:sp>
      <p:sp>
        <p:nvSpPr>
          <p:cNvPr id="11" name="Content Placeholder 2">
            <a:extLst>
              <a:ext uri="{FF2B5EF4-FFF2-40B4-BE49-F238E27FC236}">
                <a16:creationId xmlns:a16="http://schemas.microsoft.com/office/drawing/2014/main" id="{AA6B74DF-07E2-4E83-B878-3E1180A51C35}"/>
              </a:ext>
            </a:extLst>
          </p:cNvPr>
          <p:cNvSpPr>
            <a:spLocks noGrp="1"/>
          </p:cNvSpPr>
          <p:nvPr>
            <p:ph idx="14"/>
          </p:nvPr>
        </p:nvSpPr>
        <p:spPr>
          <a:xfrm>
            <a:off x="945000" y="4122137"/>
            <a:ext cx="2106000" cy="2054827"/>
          </a:xfrm>
        </p:spPr>
        <p:txBody>
          <a:bodyPr/>
          <a:lstStyle>
            <a:lvl1pPr>
              <a:lnSpc>
                <a:spcPct val="114000"/>
              </a:lnSpc>
              <a:spcAft>
                <a:spcPts val="0"/>
              </a:spcAft>
              <a:defRPr sz="938"/>
            </a:lvl1pPr>
            <a:lvl2pPr>
              <a:lnSpc>
                <a:spcPct val="114000"/>
              </a:lnSpc>
              <a:spcAft>
                <a:spcPts val="0"/>
              </a:spcAft>
              <a:defRPr sz="938"/>
            </a:lvl2pPr>
            <a:lvl3pPr>
              <a:lnSpc>
                <a:spcPct val="114000"/>
              </a:lnSpc>
              <a:spcAft>
                <a:spcPts val="0"/>
              </a:spcAft>
              <a:defRPr sz="938"/>
            </a:lvl3pPr>
            <a:lvl4pPr>
              <a:lnSpc>
                <a:spcPct val="114000"/>
              </a:lnSpc>
              <a:spcAft>
                <a:spcPts val="0"/>
              </a:spcAft>
              <a:defRPr sz="938"/>
            </a:lvl4pPr>
            <a:lvl5pPr>
              <a:lnSpc>
                <a:spcPct val="114000"/>
              </a:lnSpc>
              <a:spcAft>
                <a:spcPts val="0"/>
              </a:spcAft>
              <a:defRPr sz="9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103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on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4079" y="325438"/>
            <a:ext cx="8655843" cy="6208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2231999"/>
            <a:ext cx="7641000" cy="3960000"/>
          </a:xfrm>
        </p:spPr>
        <p:txBody>
          <a:bodyPr/>
          <a:lstStyle>
            <a:lvl1pPr algn="ctr">
              <a:lnSpc>
                <a:spcPct val="120000"/>
              </a:lnSpc>
              <a:defRPr sz="1875">
                <a:latin typeface="Brandon Text Medium" panose="020B0603020203060203" pitchFamily="34" charset="0"/>
              </a:defRPr>
            </a:lvl1pPr>
            <a:lvl2pPr algn="ctr">
              <a:lnSpc>
                <a:spcPct val="120000"/>
              </a:lnSpc>
              <a:defRPr sz="1125"/>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pic>
        <p:nvPicPr>
          <p:cNvPr id="10" name="Picture 9" descr="A picture containing drawing&#10;&#10;Description automatically generated">
            <a:extLst>
              <a:ext uri="{FF2B5EF4-FFF2-40B4-BE49-F238E27FC236}">
                <a16:creationId xmlns:a16="http://schemas.microsoft.com/office/drawing/2014/main" id="{D41A9E28-AD93-4F99-91EF-957642825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8821" y="1152001"/>
            <a:ext cx="726359" cy="569449"/>
          </a:xfrm>
          <a:prstGeom prst="rect">
            <a:avLst/>
          </a:prstGeom>
        </p:spPr>
      </p:pic>
    </p:spTree>
    <p:extLst>
      <p:ext uri="{BB962C8B-B14F-4D97-AF65-F5344CB8AC3E}">
        <p14:creationId xmlns:p14="http://schemas.microsoft.com/office/powerpoint/2010/main" val="355645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4158000" cy="352800"/>
          </a:xfrm>
        </p:spPr>
        <p:txBody>
          <a:bodyPr rIns="0"/>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4158000" cy="4351338"/>
          </a:xfrm>
        </p:spPr>
        <p:txBody>
          <a:bodyPr/>
          <a:lstStyle>
            <a:lvl1pPr>
              <a:spcBef>
                <a:spcPts val="0"/>
              </a:spcBef>
              <a:spcAft>
                <a:spcPts val="0"/>
              </a:spcAft>
              <a:defRPr/>
            </a:lvl1pPr>
            <a:lvl2pPr>
              <a:spcBef>
                <a:spcPts val="525"/>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a:t>
            </a:r>
            <a:r>
              <a:rPr lang="en-US" err="1"/>
              <a:t>levela</a:t>
            </a:r>
            <a:endParaRPr lang="en-US"/>
          </a:p>
          <a:p>
            <a:pPr lvl="4"/>
            <a:r>
              <a:rPr lang="en-US"/>
              <a:t>Fifth level</a:t>
            </a:r>
            <a:endParaRPr lang="en-GB"/>
          </a:p>
        </p:txBody>
      </p:sp>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fld id="{00E57291-F33D-4C19-9A42-36DBF8630D14}" type="datetime1">
              <a:rPr lang="en-GB" smtClean="0"/>
              <a:t>07/06/2023</a:t>
            </a:fld>
            <a:endParaRPr lang="en-GB"/>
          </a:p>
        </p:txBody>
      </p:sp>
      <p:sp>
        <p:nvSpPr>
          <p:cNvPr id="9" name="Picture Placeholder 8">
            <a:extLst>
              <a:ext uri="{FF2B5EF4-FFF2-40B4-BE49-F238E27FC236}">
                <a16:creationId xmlns:a16="http://schemas.microsoft.com/office/drawing/2014/main" id="{0B3440B2-6379-429A-8AFE-CEB5B647CF41}"/>
              </a:ext>
            </a:extLst>
          </p:cNvPr>
          <p:cNvSpPr>
            <a:spLocks noGrp="1"/>
          </p:cNvSpPr>
          <p:nvPr>
            <p:ph type="pic" sz="quarter" idx="13"/>
          </p:nvPr>
        </p:nvSpPr>
        <p:spPr>
          <a:xfrm>
            <a:off x="5391900" y="325438"/>
            <a:ext cx="3511079" cy="5938562"/>
          </a:xfrm>
          <a:solidFill>
            <a:schemeClr val="bg1">
              <a:lumMod val="85000"/>
            </a:schemeClr>
          </a:solidFill>
        </p:spPr>
        <p:txBody>
          <a:bodyPr/>
          <a:lstStyle>
            <a:lvl1pPr>
              <a:defRPr sz="1050"/>
            </a:lvl1pPr>
          </a:lstStyle>
          <a:p>
            <a:endParaRPr lang="en-GB"/>
          </a:p>
        </p:txBody>
      </p:sp>
    </p:spTree>
    <p:extLst>
      <p:ext uri="{BB962C8B-B14F-4D97-AF65-F5344CB8AC3E}">
        <p14:creationId xmlns:p14="http://schemas.microsoft.com/office/powerpoint/2010/main" val="3430291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Map slide">
    <p:spTree>
      <p:nvGrpSpPr>
        <p:cNvPr id="1" name=""/>
        <p:cNvGrpSpPr/>
        <p:nvPr/>
      </p:nvGrpSpPr>
      <p:grpSpPr>
        <a:xfrm>
          <a:off x="0" y="0"/>
          <a:ext cx="0" cy="0"/>
          <a:chOff x="0" y="0"/>
          <a:chExt cx="0" cy="0"/>
        </a:xfrm>
      </p:grpSpPr>
      <p:pic>
        <p:nvPicPr>
          <p:cNvPr id="9" name="Picture 8" descr="A tree in the dark&#10;&#10;Description automatically generated">
            <a:extLst>
              <a:ext uri="{FF2B5EF4-FFF2-40B4-BE49-F238E27FC236}">
                <a16:creationId xmlns:a16="http://schemas.microsoft.com/office/drawing/2014/main" id="{FB4EB08D-C434-47B8-ABE3-855C2AA6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7641000" cy="482738"/>
          </a:xfrm>
          <a:solidFill>
            <a:schemeClr val="accent2"/>
          </a:solidFill>
        </p:spPr>
        <p:txBody>
          <a:bodyPr rIns="0"/>
          <a:lstStyle>
            <a:lvl1pPr>
              <a:defRPr sz="25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2402665"/>
            <a:ext cx="2835000" cy="3774298"/>
          </a:xfrm>
        </p:spPr>
        <p:txBody>
          <a:bodyPr/>
          <a:lstStyle>
            <a:lvl1pPr>
              <a:defRPr sz="1163" cap="all" baseline="0">
                <a:solidFill>
                  <a:schemeClr val="bg1"/>
                </a:solidFill>
              </a:defRPr>
            </a:lvl1pPr>
            <a:lvl2pPr>
              <a:defRPr sz="1163" cap="all" baseline="0">
                <a:solidFill>
                  <a:schemeClr val="bg1"/>
                </a:solidFill>
              </a:defRPr>
            </a:lvl2pPr>
            <a:lvl3pPr>
              <a:defRPr sz="1163" cap="all" baseline="0">
                <a:solidFill>
                  <a:schemeClr val="bg1"/>
                </a:solidFill>
              </a:defRPr>
            </a:lvl3pPr>
            <a:lvl4pPr>
              <a:defRPr sz="1163" cap="all" baseline="0">
                <a:solidFill>
                  <a:schemeClr val="bg1"/>
                </a:solidFill>
              </a:defRPr>
            </a:lvl4pPr>
            <a:lvl5pPr>
              <a:defRPr sz="1163" cap="all"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C413B9B-2B4A-483A-BE9E-CDAA8A0B4648}"/>
              </a:ext>
            </a:extLst>
          </p:cNvPr>
          <p:cNvSpPr>
            <a:spLocks noGrp="1"/>
          </p:cNvSpPr>
          <p:nvPr>
            <p:ph type="ftr" sz="quarter" idx="11"/>
          </p:nvPr>
        </p:nvSpPr>
        <p:spPr>
          <a:xfrm>
            <a:off x="998999" y="6538914"/>
            <a:ext cx="2160000" cy="158400"/>
          </a:xfrm>
          <a:prstGeom prst="rect">
            <a:avLst/>
          </a:prstGeom>
        </p:spPr>
        <p:txBody>
          <a:bodyPr/>
          <a:lstStyle>
            <a:lvl1pPr>
              <a:defRPr>
                <a:solidFill>
                  <a:schemeClr val="tx2"/>
                </a:solidFill>
              </a:defRPr>
            </a:lvl1pPr>
          </a:lstStyle>
          <a:p>
            <a:r>
              <a:rPr lang="en-GB"/>
              <a:t>uea.co.uk</a:t>
            </a:r>
          </a:p>
        </p:txBody>
      </p:sp>
      <p:sp>
        <p:nvSpPr>
          <p:cNvPr id="6" name="Slide Number Placeholder 5">
            <a:extLst>
              <a:ext uri="{FF2B5EF4-FFF2-40B4-BE49-F238E27FC236}">
                <a16:creationId xmlns:a16="http://schemas.microsoft.com/office/drawing/2014/main" id="{D524A64E-858F-4F9F-8239-0479E043F2B7}"/>
              </a:ext>
            </a:extLst>
          </p:cNvPr>
          <p:cNvSpPr>
            <a:spLocks noGrp="1"/>
          </p:cNvSpPr>
          <p:nvPr>
            <p:ph type="sldNum" sz="quarter" idx="12"/>
          </p:nvPr>
        </p:nvSpPr>
        <p:spPr>
          <a:xfrm>
            <a:off x="540001" y="6538914"/>
            <a:ext cx="458999" cy="158400"/>
          </a:xfrm>
          <a:prstGeom prst="rect">
            <a:avLst/>
          </a:prstGeom>
        </p:spPr>
        <p:txBody>
          <a:bodyPr/>
          <a:lstStyle>
            <a:lvl1pPr>
              <a:defRPr>
                <a:solidFill>
                  <a:schemeClr val="tx2"/>
                </a:solidFill>
              </a:defRPr>
            </a:lvl1pPr>
          </a:lstStyle>
          <a:p>
            <a:fld id="{87AE8D5F-6008-4343-804A-64D68DD0F502}" type="slidenum">
              <a:rPr lang="en-GB" smtClean="0"/>
              <a:pPr/>
              <a:t>‹#›</a:t>
            </a:fld>
            <a:endParaRPr lang="en-GB"/>
          </a:p>
        </p:txBody>
      </p:sp>
    </p:spTree>
    <p:extLst>
      <p:ext uri="{BB962C8B-B14F-4D97-AF65-F5344CB8AC3E}">
        <p14:creationId xmlns:p14="http://schemas.microsoft.com/office/powerpoint/2010/main" val="2846209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3861000" y="1404001"/>
            <a:ext cx="4779000" cy="771641"/>
          </a:xfrm>
          <a:noFill/>
        </p:spPr>
        <p:txBody>
          <a:bodyPr lIns="0" tIns="0" rIns="0"/>
          <a:lstStyle>
            <a:lvl1pPr>
              <a:lnSpc>
                <a:spcPct val="110000"/>
              </a:lnSpc>
              <a:defRPr sz="1388">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3861000" y="2175642"/>
            <a:ext cx="4779000" cy="4001321"/>
          </a:xfrm>
        </p:spPr>
        <p:txBody>
          <a:bodyPr/>
          <a:lstStyle>
            <a:lvl1pPr>
              <a:lnSpc>
                <a:spcPct val="120000"/>
              </a:lnSpc>
              <a:defRPr sz="1463"/>
            </a:lvl1pPr>
            <a:lvl2pPr>
              <a:lnSpc>
                <a:spcPct val="120000"/>
              </a:lnSpc>
              <a:defRPr sz="1463"/>
            </a:lvl2pPr>
            <a:lvl3pPr>
              <a:lnSpc>
                <a:spcPct val="120000"/>
              </a:lnSpc>
              <a:defRPr sz="1463"/>
            </a:lvl3pPr>
            <a:lvl4pPr>
              <a:lnSpc>
                <a:spcPct val="120000"/>
              </a:lnSpc>
              <a:defRPr sz="1463"/>
            </a:lvl4pPr>
            <a:lvl5pPr>
              <a:lnSpc>
                <a:spcPct val="120000"/>
              </a:lnSpc>
              <a:defRPr sz="146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D524A64E-858F-4F9F-8239-0479E043F2B7}"/>
              </a:ext>
            </a:extLst>
          </p:cNvPr>
          <p:cNvSpPr>
            <a:spLocks noGrp="1"/>
          </p:cNvSpPr>
          <p:nvPr>
            <p:ph type="sldNum" sz="quarter" idx="12"/>
          </p:nvPr>
        </p:nvSpPr>
        <p:spPr>
          <a:xfrm>
            <a:off x="540001" y="6538914"/>
            <a:ext cx="458999" cy="158400"/>
          </a:xfrm>
          <a:prstGeom prst="rect">
            <a:avLst/>
          </a:prstGeom>
        </p:spPr>
        <p:txBody>
          <a:bodyPr/>
          <a:lstStyle>
            <a:lvl1pPr>
              <a:defRPr>
                <a:solidFill>
                  <a:schemeClr val="bg1"/>
                </a:solidFill>
              </a:defRPr>
            </a:lvl1pPr>
          </a:lstStyle>
          <a:p>
            <a:endParaRPr lang="en-GB"/>
          </a:p>
        </p:txBody>
      </p:sp>
      <p:pic>
        <p:nvPicPr>
          <p:cNvPr id="8" name="Picture 7" descr="A picture containing drawing&#10;&#10;Description automatically generated">
            <a:extLst>
              <a:ext uri="{FF2B5EF4-FFF2-40B4-BE49-F238E27FC236}">
                <a16:creationId xmlns:a16="http://schemas.microsoft.com/office/drawing/2014/main" id="{78FD473A-0D31-4B86-BEA1-F490E37EB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01" y="540001"/>
            <a:ext cx="726359" cy="569449"/>
          </a:xfrm>
          <a:prstGeom prst="rect">
            <a:avLst/>
          </a:prstGeom>
        </p:spPr>
      </p:pic>
      <p:sp>
        <p:nvSpPr>
          <p:cNvPr id="10" name="Picture Placeholder 9">
            <a:extLst>
              <a:ext uri="{FF2B5EF4-FFF2-40B4-BE49-F238E27FC236}">
                <a16:creationId xmlns:a16="http://schemas.microsoft.com/office/drawing/2014/main" id="{6A03ED4E-67FA-490F-A43E-64BF722FC9B4}"/>
              </a:ext>
            </a:extLst>
          </p:cNvPr>
          <p:cNvSpPr>
            <a:spLocks noGrp="1" noChangeAspect="1"/>
          </p:cNvSpPr>
          <p:nvPr>
            <p:ph type="pic" sz="quarter" idx="13"/>
          </p:nvPr>
        </p:nvSpPr>
        <p:spPr>
          <a:xfrm>
            <a:off x="648000" y="324000"/>
            <a:ext cx="2700000" cy="3600000"/>
          </a:xfrm>
          <a:prstGeom prst="ellipse">
            <a:avLst/>
          </a:prstGeom>
        </p:spPr>
        <p:txBody>
          <a:bodyPr/>
          <a:lstStyle/>
          <a:p>
            <a:endParaRPr lang="en-GB"/>
          </a:p>
        </p:txBody>
      </p:sp>
      <p:sp>
        <p:nvSpPr>
          <p:cNvPr id="11" name="Content Placeholder 2">
            <a:extLst>
              <a:ext uri="{FF2B5EF4-FFF2-40B4-BE49-F238E27FC236}">
                <a16:creationId xmlns:a16="http://schemas.microsoft.com/office/drawing/2014/main" id="{AA6B74DF-07E2-4E83-B878-3E1180A51C35}"/>
              </a:ext>
            </a:extLst>
          </p:cNvPr>
          <p:cNvSpPr>
            <a:spLocks noGrp="1"/>
          </p:cNvSpPr>
          <p:nvPr>
            <p:ph idx="14"/>
          </p:nvPr>
        </p:nvSpPr>
        <p:spPr>
          <a:xfrm>
            <a:off x="945000" y="4122137"/>
            <a:ext cx="2106000" cy="2054827"/>
          </a:xfrm>
        </p:spPr>
        <p:txBody>
          <a:bodyPr/>
          <a:lstStyle>
            <a:lvl1pPr>
              <a:lnSpc>
                <a:spcPct val="114000"/>
              </a:lnSpc>
              <a:spcAft>
                <a:spcPts val="0"/>
              </a:spcAft>
              <a:defRPr sz="938"/>
            </a:lvl1pPr>
            <a:lvl2pPr>
              <a:lnSpc>
                <a:spcPct val="114000"/>
              </a:lnSpc>
              <a:spcAft>
                <a:spcPts val="0"/>
              </a:spcAft>
              <a:defRPr sz="938"/>
            </a:lvl2pPr>
            <a:lvl3pPr>
              <a:lnSpc>
                <a:spcPct val="114000"/>
              </a:lnSpc>
              <a:spcAft>
                <a:spcPts val="0"/>
              </a:spcAft>
              <a:defRPr sz="938"/>
            </a:lvl3pPr>
            <a:lvl4pPr>
              <a:lnSpc>
                <a:spcPct val="114000"/>
              </a:lnSpc>
              <a:spcAft>
                <a:spcPts val="0"/>
              </a:spcAft>
              <a:defRPr sz="938"/>
            </a:lvl4pPr>
            <a:lvl5pPr>
              <a:lnSpc>
                <a:spcPct val="114000"/>
              </a:lnSpc>
              <a:spcAft>
                <a:spcPts val="0"/>
              </a:spcAft>
              <a:defRPr sz="9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9970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ote on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4079" y="325438"/>
            <a:ext cx="8655843" cy="6208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2231999"/>
            <a:ext cx="7641000" cy="3960000"/>
          </a:xfrm>
        </p:spPr>
        <p:txBody>
          <a:bodyPr/>
          <a:lstStyle>
            <a:lvl1pPr algn="ctr">
              <a:lnSpc>
                <a:spcPct val="120000"/>
              </a:lnSpc>
              <a:defRPr sz="1875">
                <a:latin typeface="Brandon Text Medium" panose="020B0603020203060203" pitchFamily="34" charset="0"/>
              </a:defRPr>
            </a:lvl1pPr>
            <a:lvl2pPr algn="ctr">
              <a:lnSpc>
                <a:spcPct val="120000"/>
              </a:lnSpc>
              <a:defRPr sz="1125"/>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pic>
        <p:nvPicPr>
          <p:cNvPr id="10" name="Picture 9" descr="A picture containing drawing&#10;&#10;Description automatically generated">
            <a:extLst>
              <a:ext uri="{FF2B5EF4-FFF2-40B4-BE49-F238E27FC236}">
                <a16:creationId xmlns:a16="http://schemas.microsoft.com/office/drawing/2014/main" id="{D41A9E28-AD93-4F99-91EF-957642825B98}"/>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08821" y="1152001"/>
            <a:ext cx="726359" cy="569449"/>
          </a:xfrm>
          <a:prstGeom prst="rect">
            <a:avLst/>
          </a:prstGeom>
        </p:spPr>
      </p:pic>
    </p:spTree>
    <p:extLst>
      <p:ext uri="{BB962C8B-B14F-4D97-AF65-F5344CB8AC3E}">
        <p14:creationId xmlns:p14="http://schemas.microsoft.com/office/powerpoint/2010/main" val="4037017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3000" y="324000"/>
            <a:ext cx="8658000" cy="6209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756000"/>
            <a:ext cx="7144200" cy="482400"/>
          </a:xfrm>
        </p:spPr>
        <p:txBody>
          <a:bodyPr lIns="72000" rIns="0"/>
          <a:lstStyle>
            <a:lvl1pPr>
              <a:defRPr sz="2550"/>
            </a:lvl1pPr>
          </a:lstStyle>
          <a:p>
            <a:r>
              <a:rPr lang="en-US"/>
              <a:t>Click to edit Master title style</a:t>
            </a:r>
            <a:endParaRPr lang="en-GB"/>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999001" y="2412000"/>
            <a:ext cx="7144200" cy="3600000"/>
          </a:xfrm>
        </p:spPr>
        <p:txBody>
          <a:bodyPr/>
          <a:lstStyle>
            <a:lvl1pPr>
              <a:defRPr sz="1088"/>
            </a:lvl1pPr>
            <a:lvl2pPr>
              <a:defRPr sz="1088"/>
            </a:lvl2pPr>
            <a:lvl3pPr>
              <a:defRPr sz="1088"/>
            </a:lvl3pPr>
            <a:lvl4pPr>
              <a:defRPr sz="1088"/>
            </a:lvl4pPr>
            <a:lvl5pPr>
              <a:defRPr sz="10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7127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hree ite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3000" y="324000"/>
            <a:ext cx="8658000" cy="6210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1224000"/>
            <a:ext cx="7144200" cy="482400"/>
          </a:xfrm>
        </p:spPr>
        <p:txBody>
          <a:bodyPr lIns="0" rIns="0"/>
          <a:lstStyle>
            <a:lvl1pPr algn="ctr">
              <a:defRPr sz="2550"/>
            </a:lvl1pPr>
          </a:lstStyle>
          <a:p>
            <a:r>
              <a:rPr lang="en-US"/>
              <a:t>Click to edit Master title style</a:t>
            </a:r>
            <a:endParaRPr lang="en-GB"/>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1140886"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99D90BBE-5CE0-4869-9191-522E599E4582}"/>
              </a:ext>
            </a:extLst>
          </p:cNvPr>
          <p:cNvSpPr>
            <a:spLocks noGrp="1"/>
          </p:cNvSpPr>
          <p:nvPr>
            <p:ph type="body" sz="quarter" idx="13"/>
          </p:nvPr>
        </p:nvSpPr>
        <p:spPr>
          <a:xfrm>
            <a:off x="998485" y="2052001"/>
            <a:ext cx="7144200" cy="1910083"/>
          </a:xfrm>
        </p:spPr>
        <p:txBody>
          <a:bodyPr anchor="ctr" anchorCtr="0"/>
          <a:lstStyle>
            <a:lvl1pPr algn="ctr">
              <a:defRPr sz="4763" cap="all" baseline="0">
                <a:solidFill>
                  <a:schemeClr val="accent5"/>
                </a:solidFill>
                <a:latin typeface="+mj-lt"/>
              </a:defRPr>
            </a:lvl1pPr>
          </a:lstStyle>
          <a:p>
            <a:pPr lvl="0"/>
            <a:r>
              <a:rPr lang="en-US"/>
              <a:t>Click to edit Master text styles</a:t>
            </a:r>
            <a:endParaRPr lang="en-GB"/>
          </a:p>
        </p:txBody>
      </p:sp>
      <p:sp>
        <p:nvSpPr>
          <p:cNvPr id="13" name="Content Placeholder 2">
            <a:extLst>
              <a:ext uri="{FF2B5EF4-FFF2-40B4-BE49-F238E27FC236}">
                <a16:creationId xmlns:a16="http://schemas.microsoft.com/office/drawing/2014/main" id="{0BD05893-A2E6-4AD8-8880-70AC63AF3C12}"/>
              </a:ext>
            </a:extLst>
          </p:cNvPr>
          <p:cNvSpPr>
            <a:spLocks noGrp="1"/>
          </p:cNvSpPr>
          <p:nvPr>
            <p:ph idx="14"/>
          </p:nvPr>
        </p:nvSpPr>
        <p:spPr>
          <a:xfrm>
            <a:off x="36270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3515239B-099E-4A70-BC3A-1C83A2503DA5}"/>
              </a:ext>
            </a:extLst>
          </p:cNvPr>
          <p:cNvSpPr>
            <a:spLocks noGrp="1"/>
          </p:cNvSpPr>
          <p:nvPr>
            <p:ph idx="15"/>
          </p:nvPr>
        </p:nvSpPr>
        <p:spPr>
          <a:xfrm>
            <a:off x="61108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D1CA39F8-7E40-4FAF-88C9-01A712EE1305}"/>
              </a:ext>
            </a:extLst>
          </p:cNvPr>
          <p:cNvSpPr>
            <a:spLocks noGrp="1"/>
          </p:cNvSpPr>
          <p:nvPr>
            <p:ph type="body" sz="quarter" idx="16"/>
          </p:nvPr>
        </p:nvSpPr>
        <p:spPr>
          <a:xfrm>
            <a:off x="114136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a:t>Click to edit</a:t>
            </a:r>
            <a:endParaRPr lang="en-GB"/>
          </a:p>
        </p:txBody>
      </p:sp>
      <p:sp>
        <p:nvSpPr>
          <p:cNvPr id="18" name="Text Placeholder 16">
            <a:extLst>
              <a:ext uri="{FF2B5EF4-FFF2-40B4-BE49-F238E27FC236}">
                <a16:creationId xmlns:a16="http://schemas.microsoft.com/office/drawing/2014/main" id="{CB261251-D948-47B2-AF3C-ADB6E55457B5}"/>
              </a:ext>
            </a:extLst>
          </p:cNvPr>
          <p:cNvSpPr>
            <a:spLocks noGrp="1"/>
          </p:cNvSpPr>
          <p:nvPr>
            <p:ph type="body" sz="quarter" idx="17"/>
          </p:nvPr>
        </p:nvSpPr>
        <p:spPr>
          <a:xfrm>
            <a:off x="362582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a:t>Click to edit</a:t>
            </a:r>
            <a:endParaRPr lang="en-GB"/>
          </a:p>
        </p:txBody>
      </p:sp>
      <p:sp>
        <p:nvSpPr>
          <p:cNvPr id="19" name="Text Placeholder 16">
            <a:extLst>
              <a:ext uri="{FF2B5EF4-FFF2-40B4-BE49-F238E27FC236}">
                <a16:creationId xmlns:a16="http://schemas.microsoft.com/office/drawing/2014/main" id="{12623FD5-9EF2-48E7-BFD5-D76CD9BFF581}"/>
              </a:ext>
            </a:extLst>
          </p:cNvPr>
          <p:cNvSpPr>
            <a:spLocks noGrp="1"/>
          </p:cNvSpPr>
          <p:nvPr>
            <p:ph type="body" sz="quarter" idx="18"/>
          </p:nvPr>
        </p:nvSpPr>
        <p:spPr>
          <a:xfrm>
            <a:off x="611028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a:t>Click to edit</a:t>
            </a:r>
            <a:endParaRPr lang="en-GB"/>
          </a:p>
        </p:txBody>
      </p:sp>
    </p:spTree>
    <p:extLst>
      <p:ext uri="{BB962C8B-B14F-4D97-AF65-F5344CB8AC3E}">
        <p14:creationId xmlns:p14="http://schemas.microsoft.com/office/powerpoint/2010/main" val="158689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8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2106000" cy="2988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2427000" y="324000"/>
            <a:ext cx="2106000" cy="2988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11000" y="324000"/>
            <a:ext cx="2106000" cy="2988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6795000" y="324000"/>
            <a:ext cx="2106000" cy="2988000"/>
          </a:xfrm>
        </p:spPr>
        <p:txBody>
          <a:bodyPr/>
          <a:lstStyle>
            <a:lvl1pPr>
              <a:defRPr sz="1050"/>
            </a:lvl1pPr>
          </a:lstStyle>
          <a:p>
            <a:endParaRPr lang="en-GB"/>
          </a:p>
        </p:txBody>
      </p:sp>
      <p:sp>
        <p:nvSpPr>
          <p:cNvPr id="17" name="Picture Placeholder 8">
            <a:extLst>
              <a:ext uri="{FF2B5EF4-FFF2-40B4-BE49-F238E27FC236}">
                <a16:creationId xmlns:a16="http://schemas.microsoft.com/office/drawing/2014/main" id="{7BB2F0E5-A1E1-4461-8C6F-733C6D0356CC}"/>
              </a:ext>
            </a:extLst>
          </p:cNvPr>
          <p:cNvSpPr>
            <a:spLocks noGrp="1"/>
          </p:cNvSpPr>
          <p:nvPr>
            <p:ph type="pic" sz="quarter" idx="17"/>
          </p:nvPr>
        </p:nvSpPr>
        <p:spPr>
          <a:xfrm>
            <a:off x="243000" y="3420000"/>
            <a:ext cx="2106000" cy="2988000"/>
          </a:xfrm>
        </p:spPr>
        <p:txBody>
          <a:bodyPr/>
          <a:lstStyle>
            <a:lvl1pPr>
              <a:defRPr sz="1050"/>
            </a:lvl1pPr>
          </a:lstStyle>
          <a:p>
            <a:endParaRPr lang="en-GB"/>
          </a:p>
        </p:txBody>
      </p:sp>
      <p:sp>
        <p:nvSpPr>
          <p:cNvPr id="18" name="Picture Placeholder 8">
            <a:extLst>
              <a:ext uri="{FF2B5EF4-FFF2-40B4-BE49-F238E27FC236}">
                <a16:creationId xmlns:a16="http://schemas.microsoft.com/office/drawing/2014/main" id="{1631B38B-25A8-4793-B470-14988DEF3E6A}"/>
              </a:ext>
            </a:extLst>
          </p:cNvPr>
          <p:cNvSpPr>
            <a:spLocks noGrp="1"/>
          </p:cNvSpPr>
          <p:nvPr>
            <p:ph type="pic" sz="quarter" idx="18"/>
          </p:nvPr>
        </p:nvSpPr>
        <p:spPr>
          <a:xfrm>
            <a:off x="2427000" y="3420000"/>
            <a:ext cx="2106000" cy="2988000"/>
          </a:xfrm>
        </p:spPr>
        <p:txBody>
          <a:bodyPr/>
          <a:lstStyle>
            <a:lvl1pPr>
              <a:defRPr sz="1050"/>
            </a:lvl1pPr>
          </a:lstStyle>
          <a:p>
            <a:endParaRPr lang="en-GB"/>
          </a:p>
        </p:txBody>
      </p:sp>
      <p:sp>
        <p:nvSpPr>
          <p:cNvPr id="19" name="Picture Placeholder 8">
            <a:extLst>
              <a:ext uri="{FF2B5EF4-FFF2-40B4-BE49-F238E27FC236}">
                <a16:creationId xmlns:a16="http://schemas.microsoft.com/office/drawing/2014/main" id="{57FF9222-5E77-424B-8130-120C23383001}"/>
              </a:ext>
            </a:extLst>
          </p:cNvPr>
          <p:cNvSpPr>
            <a:spLocks noGrp="1"/>
          </p:cNvSpPr>
          <p:nvPr>
            <p:ph type="pic" sz="quarter" idx="19"/>
          </p:nvPr>
        </p:nvSpPr>
        <p:spPr>
          <a:xfrm>
            <a:off x="4611000" y="3420000"/>
            <a:ext cx="2106000" cy="2988000"/>
          </a:xfrm>
        </p:spPr>
        <p:txBody>
          <a:bodyPr/>
          <a:lstStyle>
            <a:lvl1pPr>
              <a:defRPr sz="1050"/>
            </a:lvl1pPr>
          </a:lstStyle>
          <a:p>
            <a:endParaRPr lang="en-GB"/>
          </a:p>
        </p:txBody>
      </p:sp>
      <p:sp>
        <p:nvSpPr>
          <p:cNvPr id="20" name="Picture Placeholder 8">
            <a:extLst>
              <a:ext uri="{FF2B5EF4-FFF2-40B4-BE49-F238E27FC236}">
                <a16:creationId xmlns:a16="http://schemas.microsoft.com/office/drawing/2014/main" id="{2CFE8979-D0FC-4CD0-A4F0-53FA919A2073}"/>
              </a:ext>
            </a:extLst>
          </p:cNvPr>
          <p:cNvSpPr>
            <a:spLocks noGrp="1"/>
          </p:cNvSpPr>
          <p:nvPr>
            <p:ph type="pic" sz="quarter" idx="20"/>
          </p:nvPr>
        </p:nvSpPr>
        <p:spPr>
          <a:xfrm>
            <a:off x="6795000" y="3420000"/>
            <a:ext cx="2106000" cy="2988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3"/>
          </a:solidFill>
          <a:ln w="101600">
            <a:solidFill>
              <a:schemeClr val="bg1"/>
            </a:solidFill>
            <a:miter lim="800000"/>
          </a:ln>
        </p:spPr>
        <p:txBody>
          <a:bodyPr tIns="180000" rIns="0" anchor="ctr" anchorCtr="0"/>
          <a:lstStyle>
            <a:lvl1pPr algn="ctr">
              <a:defRPr sz="7125"/>
            </a:lvl1pPr>
          </a:lstStyle>
          <a:p>
            <a:r>
              <a:rPr lang="en-US"/>
              <a:t>title</a:t>
            </a:r>
            <a:endParaRPr lang="en-GB"/>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682377" y="1018250"/>
            <a:ext cx="1227247" cy="291600"/>
          </a:xfrm>
          <a:solidFill>
            <a:schemeClr val="tx1"/>
          </a:solidFill>
        </p:spPr>
        <p:txBody>
          <a:bodyPr lIns="0" tIns="36000"/>
          <a:lstStyle>
            <a:lvl1pPr algn="ctr">
              <a:defRPr sz="1388" cap="all" baseline="0">
                <a:solidFill>
                  <a:schemeClr val="bg1"/>
                </a:solidFill>
                <a:latin typeface="+mj-lt"/>
              </a:defRPr>
            </a:lvl1pPr>
          </a:lstStyle>
          <a:p>
            <a:pPr lvl="0"/>
            <a:r>
              <a:rPr lang="en-US"/>
              <a:t>Subject</a:t>
            </a:r>
            <a:endParaRPr lang="en-GB"/>
          </a:p>
        </p:txBody>
      </p:sp>
    </p:spTree>
    <p:extLst>
      <p:ext uri="{BB962C8B-B14F-4D97-AF65-F5344CB8AC3E}">
        <p14:creationId xmlns:p14="http://schemas.microsoft.com/office/powerpoint/2010/main" val="137366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8 imag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fld id="{85EAF8C5-3DA5-42FF-BF3F-6F160B100432}" type="datetime1">
              <a:rPr lang="en-GB" smtClean="0"/>
              <a:t>07/06/2023</a:t>
            </a:fld>
            <a:endParaRPr lang="en-GB"/>
          </a:p>
        </p:txBody>
      </p:sp>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2106000" cy="2988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2427000" y="324000"/>
            <a:ext cx="2106000" cy="2988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11000" y="324000"/>
            <a:ext cx="2106000" cy="2988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6795000" y="324000"/>
            <a:ext cx="2106000" cy="2988000"/>
          </a:xfrm>
        </p:spPr>
        <p:txBody>
          <a:bodyPr/>
          <a:lstStyle>
            <a:lvl1pPr>
              <a:defRPr sz="1050"/>
            </a:lvl1pPr>
          </a:lstStyle>
          <a:p>
            <a:endParaRPr lang="en-GB"/>
          </a:p>
        </p:txBody>
      </p:sp>
      <p:sp>
        <p:nvSpPr>
          <p:cNvPr id="17" name="Picture Placeholder 8">
            <a:extLst>
              <a:ext uri="{FF2B5EF4-FFF2-40B4-BE49-F238E27FC236}">
                <a16:creationId xmlns:a16="http://schemas.microsoft.com/office/drawing/2014/main" id="{7BB2F0E5-A1E1-4461-8C6F-733C6D0356CC}"/>
              </a:ext>
            </a:extLst>
          </p:cNvPr>
          <p:cNvSpPr>
            <a:spLocks noGrp="1"/>
          </p:cNvSpPr>
          <p:nvPr>
            <p:ph type="pic" sz="quarter" idx="17"/>
          </p:nvPr>
        </p:nvSpPr>
        <p:spPr>
          <a:xfrm>
            <a:off x="243000" y="3420000"/>
            <a:ext cx="2106000" cy="2988000"/>
          </a:xfrm>
        </p:spPr>
        <p:txBody>
          <a:bodyPr/>
          <a:lstStyle>
            <a:lvl1pPr>
              <a:defRPr sz="1050"/>
            </a:lvl1pPr>
          </a:lstStyle>
          <a:p>
            <a:endParaRPr lang="en-GB"/>
          </a:p>
        </p:txBody>
      </p:sp>
      <p:sp>
        <p:nvSpPr>
          <p:cNvPr id="18" name="Picture Placeholder 8">
            <a:extLst>
              <a:ext uri="{FF2B5EF4-FFF2-40B4-BE49-F238E27FC236}">
                <a16:creationId xmlns:a16="http://schemas.microsoft.com/office/drawing/2014/main" id="{1631B38B-25A8-4793-B470-14988DEF3E6A}"/>
              </a:ext>
            </a:extLst>
          </p:cNvPr>
          <p:cNvSpPr>
            <a:spLocks noGrp="1"/>
          </p:cNvSpPr>
          <p:nvPr>
            <p:ph type="pic" sz="quarter" idx="18"/>
          </p:nvPr>
        </p:nvSpPr>
        <p:spPr>
          <a:xfrm>
            <a:off x="2427000" y="3420000"/>
            <a:ext cx="2106000" cy="2988000"/>
          </a:xfrm>
        </p:spPr>
        <p:txBody>
          <a:bodyPr/>
          <a:lstStyle>
            <a:lvl1pPr>
              <a:defRPr sz="1050"/>
            </a:lvl1pPr>
          </a:lstStyle>
          <a:p>
            <a:endParaRPr lang="en-GB"/>
          </a:p>
        </p:txBody>
      </p:sp>
      <p:sp>
        <p:nvSpPr>
          <p:cNvPr id="19" name="Picture Placeholder 8">
            <a:extLst>
              <a:ext uri="{FF2B5EF4-FFF2-40B4-BE49-F238E27FC236}">
                <a16:creationId xmlns:a16="http://schemas.microsoft.com/office/drawing/2014/main" id="{57FF9222-5E77-424B-8130-120C23383001}"/>
              </a:ext>
            </a:extLst>
          </p:cNvPr>
          <p:cNvSpPr>
            <a:spLocks noGrp="1"/>
          </p:cNvSpPr>
          <p:nvPr>
            <p:ph type="pic" sz="quarter" idx="19"/>
          </p:nvPr>
        </p:nvSpPr>
        <p:spPr>
          <a:xfrm>
            <a:off x="4611000" y="3420000"/>
            <a:ext cx="2106000" cy="2988000"/>
          </a:xfrm>
        </p:spPr>
        <p:txBody>
          <a:bodyPr/>
          <a:lstStyle>
            <a:lvl1pPr>
              <a:defRPr sz="1050"/>
            </a:lvl1pPr>
          </a:lstStyle>
          <a:p>
            <a:endParaRPr lang="en-GB"/>
          </a:p>
        </p:txBody>
      </p:sp>
      <p:sp>
        <p:nvSpPr>
          <p:cNvPr id="20" name="Picture Placeholder 8">
            <a:extLst>
              <a:ext uri="{FF2B5EF4-FFF2-40B4-BE49-F238E27FC236}">
                <a16:creationId xmlns:a16="http://schemas.microsoft.com/office/drawing/2014/main" id="{2CFE8979-D0FC-4CD0-A4F0-53FA919A2073}"/>
              </a:ext>
            </a:extLst>
          </p:cNvPr>
          <p:cNvSpPr>
            <a:spLocks noGrp="1"/>
          </p:cNvSpPr>
          <p:nvPr>
            <p:ph type="pic" sz="quarter" idx="20"/>
          </p:nvPr>
        </p:nvSpPr>
        <p:spPr>
          <a:xfrm>
            <a:off x="6795000" y="3420000"/>
            <a:ext cx="2106000" cy="2988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3"/>
          </a:solidFill>
          <a:ln w="101600">
            <a:solidFill>
              <a:schemeClr val="bg1"/>
            </a:solidFill>
            <a:miter lim="800000"/>
          </a:ln>
        </p:spPr>
        <p:txBody>
          <a:bodyPr tIns="180000" rIns="0" anchor="ctr" anchorCtr="0"/>
          <a:lstStyle>
            <a:lvl1pPr algn="ctr">
              <a:defRPr sz="7125"/>
            </a:lvl1pPr>
          </a:lstStyle>
          <a:p>
            <a:r>
              <a:rPr lang="en-US"/>
              <a:t>title</a:t>
            </a:r>
            <a:endParaRPr lang="en-GB"/>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682377" y="1018250"/>
            <a:ext cx="1227247" cy="291600"/>
          </a:xfrm>
          <a:solidFill>
            <a:schemeClr val="tx1"/>
          </a:solidFill>
        </p:spPr>
        <p:txBody>
          <a:bodyPr lIns="0" tIns="36000"/>
          <a:lstStyle>
            <a:lvl1pPr algn="ctr">
              <a:defRPr sz="1388" cap="all" baseline="0">
                <a:solidFill>
                  <a:schemeClr val="bg1"/>
                </a:solidFill>
                <a:latin typeface="+mj-lt"/>
              </a:defRPr>
            </a:lvl1pPr>
          </a:lstStyle>
          <a:p>
            <a:pPr lvl="0"/>
            <a:r>
              <a:rPr lang="en-US"/>
              <a:t>Subject</a:t>
            </a:r>
            <a:endParaRPr lang="en-GB"/>
          </a:p>
        </p:txBody>
      </p:sp>
    </p:spTree>
    <p:extLst>
      <p:ext uri="{BB962C8B-B14F-4D97-AF65-F5344CB8AC3E}">
        <p14:creationId xmlns:p14="http://schemas.microsoft.com/office/powerpoint/2010/main" val="226058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914447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12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1390500" cy="3006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1696500" y="324000"/>
            <a:ext cx="1390500" cy="3006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03500" y="324000"/>
            <a:ext cx="1390500" cy="3006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7510500" y="324000"/>
            <a:ext cx="1390500" cy="3006000"/>
          </a:xfrm>
        </p:spPr>
        <p:txBody>
          <a:bodyPr/>
          <a:lstStyle>
            <a:lvl1pPr>
              <a:defRPr sz="1050"/>
            </a:lvl1pPr>
          </a:lstStyle>
          <a:p>
            <a:endParaRPr lang="en-GB"/>
          </a:p>
        </p:txBody>
      </p:sp>
      <p:sp>
        <p:nvSpPr>
          <p:cNvPr id="16" name="Picture Placeholder 8">
            <a:extLst>
              <a:ext uri="{FF2B5EF4-FFF2-40B4-BE49-F238E27FC236}">
                <a16:creationId xmlns:a16="http://schemas.microsoft.com/office/drawing/2014/main" id="{87822708-CD70-4255-BF61-ABFF7D686CED}"/>
              </a:ext>
            </a:extLst>
          </p:cNvPr>
          <p:cNvSpPr>
            <a:spLocks noGrp="1"/>
          </p:cNvSpPr>
          <p:nvPr>
            <p:ph type="pic" sz="quarter" idx="22"/>
          </p:nvPr>
        </p:nvSpPr>
        <p:spPr>
          <a:xfrm>
            <a:off x="6057000" y="324000"/>
            <a:ext cx="1390500" cy="3006000"/>
          </a:xfrm>
        </p:spPr>
        <p:txBody>
          <a:bodyPr/>
          <a:lstStyle>
            <a:lvl1pPr>
              <a:defRPr sz="1050"/>
            </a:lvl1pPr>
          </a:lstStyle>
          <a:p>
            <a:endParaRPr lang="en-GB"/>
          </a:p>
        </p:txBody>
      </p:sp>
      <p:sp>
        <p:nvSpPr>
          <p:cNvPr id="23" name="Picture Placeholder 8">
            <a:extLst>
              <a:ext uri="{FF2B5EF4-FFF2-40B4-BE49-F238E27FC236}">
                <a16:creationId xmlns:a16="http://schemas.microsoft.com/office/drawing/2014/main" id="{73070C44-E0FF-44B2-9FDD-BDA50F818961}"/>
              </a:ext>
            </a:extLst>
          </p:cNvPr>
          <p:cNvSpPr>
            <a:spLocks noGrp="1"/>
          </p:cNvSpPr>
          <p:nvPr>
            <p:ph type="pic" sz="quarter" idx="23"/>
          </p:nvPr>
        </p:nvSpPr>
        <p:spPr>
          <a:xfrm>
            <a:off x="3150000" y="324000"/>
            <a:ext cx="1390500" cy="3006000"/>
          </a:xfrm>
        </p:spPr>
        <p:txBody>
          <a:bodyPr/>
          <a:lstStyle>
            <a:lvl1pPr>
              <a:defRPr sz="1050"/>
            </a:lvl1pPr>
          </a:lstStyle>
          <a:p>
            <a:endParaRPr lang="en-GB"/>
          </a:p>
        </p:txBody>
      </p:sp>
      <p:sp>
        <p:nvSpPr>
          <p:cNvPr id="24" name="Picture Placeholder 8">
            <a:extLst>
              <a:ext uri="{FF2B5EF4-FFF2-40B4-BE49-F238E27FC236}">
                <a16:creationId xmlns:a16="http://schemas.microsoft.com/office/drawing/2014/main" id="{6E42E59D-48D4-48B8-AA77-795174343F8B}"/>
              </a:ext>
            </a:extLst>
          </p:cNvPr>
          <p:cNvSpPr>
            <a:spLocks noGrp="1"/>
          </p:cNvSpPr>
          <p:nvPr>
            <p:ph type="pic" sz="quarter" idx="24"/>
          </p:nvPr>
        </p:nvSpPr>
        <p:spPr>
          <a:xfrm>
            <a:off x="243000" y="3411059"/>
            <a:ext cx="1390500" cy="3006000"/>
          </a:xfrm>
        </p:spPr>
        <p:txBody>
          <a:bodyPr/>
          <a:lstStyle>
            <a:lvl1pPr>
              <a:defRPr sz="1050"/>
            </a:lvl1pPr>
          </a:lstStyle>
          <a:p>
            <a:endParaRPr lang="en-GB"/>
          </a:p>
        </p:txBody>
      </p:sp>
      <p:sp>
        <p:nvSpPr>
          <p:cNvPr id="25" name="Picture Placeholder 8">
            <a:extLst>
              <a:ext uri="{FF2B5EF4-FFF2-40B4-BE49-F238E27FC236}">
                <a16:creationId xmlns:a16="http://schemas.microsoft.com/office/drawing/2014/main" id="{923D5536-18CE-4E68-8DE9-5079FFB29233}"/>
              </a:ext>
            </a:extLst>
          </p:cNvPr>
          <p:cNvSpPr>
            <a:spLocks noGrp="1"/>
          </p:cNvSpPr>
          <p:nvPr>
            <p:ph type="pic" sz="quarter" idx="25"/>
          </p:nvPr>
        </p:nvSpPr>
        <p:spPr>
          <a:xfrm>
            <a:off x="1696500" y="3411059"/>
            <a:ext cx="1390500" cy="3006000"/>
          </a:xfrm>
        </p:spPr>
        <p:txBody>
          <a:bodyPr/>
          <a:lstStyle>
            <a:lvl1pPr>
              <a:defRPr sz="1050"/>
            </a:lvl1pPr>
          </a:lstStyle>
          <a:p>
            <a:endParaRPr lang="en-GB"/>
          </a:p>
        </p:txBody>
      </p:sp>
      <p:sp>
        <p:nvSpPr>
          <p:cNvPr id="26" name="Picture Placeholder 8">
            <a:extLst>
              <a:ext uri="{FF2B5EF4-FFF2-40B4-BE49-F238E27FC236}">
                <a16:creationId xmlns:a16="http://schemas.microsoft.com/office/drawing/2014/main" id="{03C38F8D-D67D-4388-969E-6C4E101F6078}"/>
              </a:ext>
            </a:extLst>
          </p:cNvPr>
          <p:cNvSpPr>
            <a:spLocks noGrp="1"/>
          </p:cNvSpPr>
          <p:nvPr>
            <p:ph type="pic" sz="quarter" idx="26"/>
          </p:nvPr>
        </p:nvSpPr>
        <p:spPr>
          <a:xfrm>
            <a:off x="4603500" y="3411059"/>
            <a:ext cx="1390500" cy="3006000"/>
          </a:xfrm>
        </p:spPr>
        <p:txBody>
          <a:bodyPr/>
          <a:lstStyle>
            <a:lvl1pPr>
              <a:defRPr sz="1050"/>
            </a:lvl1pPr>
          </a:lstStyle>
          <a:p>
            <a:endParaRPr lang="en-GB"/>
          </a:p>
        </p:txBody>
      </p:sp>
      <p:sp>
        <p:nvSpPr>
          <p:cNvPr id="27" name="Picture Placeholder 8">
            <a:extLst>
              <a:ext uri="{FF2B5EF4-FFF2-40B4-BE49-F238E27FC236}">
                <a16:creationId xmlns:a16="http://schemas.microsoft.com/office/drawing/2014/main" id="{BBA04F19-CE60-40F1-85EA-C011F0597713}"/>
              </a:ext>
            </a:extLst>
          </p:cNvPr>
          <p:cNvSpPr>
            <a:spLocks noGrp="1"/>
          </p:cNvSpPr>
          <p:nvPr>
            <p:ph type="pic" sz="quarter" idx="27"/>
          </p:nvPr>
        </p:nvSpPr>
        <p:spPr>
          <a:xfrm>
            <a:off x="7510500" y="3411059"/>
            <a:ext cx="1390500" cy="3006000"/>
          </a:xfrm>
        </p:spPr>
        <p:txBody>
          <a:bodyPr/>
          <a:lstStyle>
            <a:lvl1pPr>
              <a:defRPr sz="1050"/>
            </a:lvl1pPr>
          </a:lstStyle>
          <a:p>
            <a:endParaRPr lang="en-GB"/>
          </a:p>
        </p:txBody>
      </p:sp>
      <p:sp>
        <p:nvSpPr>
          <p:cNvPr id="28" name="Picture Placeholder 8">
            <a:extLst>
              <a:ext uri="{FF2B5EF4-FFF2-40B4-BE49-F238E27FC236}">
                <a16:creationId xmlns:a16="http://schemas.microsoft.com/office/drawing/2014/main" id="{9AB05DF4-CD1E-4D05-AB6E-8F800339BA6C}"/>
              </a:ext>
            </a:extLst>
          </p:cNvPr>
          <p:cNvSpPr>
            <a:spLocks noGrp="1"/>
          </p:cNvSpPr>
          <p:nvPr>
            <p:ph type="pic" sz="quarter" idx="28"/>
          </p:nvPr>
        </p:nvSpPr>
        <p:spPr>
          <a:xfrm>
            <a:off x="6057000" y="3411059"/>
            <a:ext cx="1390500" cy="3006000"/>
          </a:xfrm>
        </p:spPr>
        <p:txBody>
          <a:bodyPr/>
          <a:lstStyle>
            <a:lvl1pPr>
              <a:defRPr sz="1050"/>
            </a:lvl1pPr>
          </a:lstStyle>
          <a:p>
            <a:endParaRPr lang="en-GB"/>
          </a:p>
        </p:txBody>
      </p:sp>
      <p:sp>
        <p:nvSpPr>
          <p:cNvPr id="29" name="Picture Placeholder 8">
            <a:extLst>
              <a:ext uri="{FF2B5EF4-FFF2-40B4-BE49-F238E27FC236}">
                <a16:creationId xmlns:a16="http://schemas.microsoft.com/office/drawing/2014/main" id="{4EE1780E-4F57-4439-984E-95C33CE1B633}"/>
              </a:ext>
            </a:extLst>
          </p:cNvPr>
          <p:cNvSpPr>
            <a:spLocks noGrp="1"/>
          </p:cNvSpPr>
          <p:nvPr>
            <p:ph type="pic" sz="quarter" idx="29"/>
          </p:nvPr>
        </p:nvSpPr>
        <p:spPr>
          <a:xfrm>
            <a:off x="3150000" y="3411059"/>
            <a:ext cx="1390500" cy="3006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5"/>
          </a:solidFill>
          <a:ln w="101600">
            <a:solidFill>
              <a:schemeClr val="bg1"/>
            </a:solidFill>
            <a:miter lim="800000"/>
          </a:ln>
        </p:spPr>
        <p:txBody>
          <a:bodyPr tIns="180000" rIns="0" anchor="ctr" anchorCtr="0"/>
          <a:lstStyle>
            <a:lvl1pPr algn="ctr">
              <a:defRPr sz="7125"/>
            </a:lvl1pPr>
          </a:lstStyle>
          <a:p>
            <a:r>
              <a:rPr lang="en-US"/>
              <a:t>title</a:t>
            </a:r>
            <a:endParaRPr lang="en-GB"/>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317877" y="425126"/>
            <a:ext cx="1227247" cy="291600"/>
          </a:xfrm>
          <a:solidFill>
            <a:schemeClr val="bg1"/>
          </a:solidFill>
        </p:spPr>
        <p:txBody>
          <a:bodyPr lIns="0" tIns="36000"/>
          <a:lstStyle>
            <a:lvl1pPr algn="ctr">
              <a:defRPr sz="1388" cap="all" baseline="0">
                <a:solidFill>
                  <a:schemeClr val="tx2"/>
                </a:solidFill>
                <a:latin typeface="+mj-lt"/>
              </a:defRPr>
            </a:lvl1pPr>
          </a:lstStyle>
          <a:p>
            <a:pPr lvl="0"/>
            <a:r>
              <a:rPr lang="en-US"/>
              <a:t>Subject</a:t>
            </a:r>
            <a:endParaRPr lang="en-GB"/>
          </a:p>
        </p:txBody>
      </p:sp>
    </p:spTree>
    <p:extLst>
      <p:ext uri="{BB962C8B-B14F-4D97-AF65-F5344CB8AC3E}">
        <p14:creationId xmlns:p14="http://schemas.microsoft.com/office/powerpoint/2010/main" val="4115893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gure and Caption">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4150"/>
            <a:ext cx="9144000" cy="43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465045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igure and Caption">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4151"/>
            <a:ext cx="914400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30131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Figure and Caption">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endParaRPr lang="en-GB"/>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378075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D4E-C0C4-451F-A0BF-DFD61CD9CC45}"/>
              </a:ext>
            </a:extLst>
          </p:cNvPr>
          <p:cNvSpPr>
            <a:spLocks noGrp="1"/>
          </p:cNvSpPr>
          <p:nvPr>
            <p:ph type="title"/>
          </p:nvPr>
        </p:nvSpPr>
        <p:spPr>
          <a:xfrm>
            <a:off x="242999" y="2926355"/>
            <a:ext cx="8658900" cy="813227"/>
          </a:xfrm>
          <a:solidFill>
            <a:schemeClr val="bg1"/>
          </a:solidFill>
        </p:spPr>
        <p:txBody>
          <a:bodyPr lIns="144000" tIns="54000" rIns="144000" anchor="t" anchorCtr="0"/>
          <a:lstStyle>
            <a:lvl1pPr algn="ctr">
              <a:defRPr sz="4500">
                <a:solidFill>
                  <a:schemeClr val="tx2"/>
                </a:solidFill>
              </a:defRPr>
            </a:lvl1pPr>
          </a:lstStyle>
          <a:p>
            <a:r>
              <a:rPr lang="en-US"/>
              <a:t>Click to edit Master title style</a:t>
            </a:r>
            <a:endParaRPr lang="en-GB"/>
          </a:p>
        </p:txBody>
      </p:sp>
      <p:pic>
        <p:nvPicPr>
          <p:cNvPr id="8" name="Picture 7" descr="A picture containing mirror, bridge&#10;&#10;Description automatically generated">
            <a:extLst>
              <a:ext uri="{FF2B5EF4-FFF2-40B4-BE49-F238E27FC236}">
                <a16:creationId xmlns:a16="http://schemas.microsoft.com/office/drawing/2014/main" id="{D04A3BAD-73B1-4804-AE95-1AF14EDC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7383" y="1620000"/>
            <a:ext cx="829235" cy="1105646"/>
          </a:xfrm>
          <a:prstGeom prst="rect">
            <a:avLst/>
          </a:prstGeom>
        </p:spPr>
      </p:pic>
    </p:spTree>
    <p:extLst>
      <p:ext uri="{BB962C8B-B14F-4D97-AF65-F5344CB8AC3E}">
        <p14:creationId xmlns:p14="http://schemas.microsoft.com/office/powerpoint/2010/main" val="1912086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323999"/>
            <a:ext cx="7641000" cy="482400"/>
          </a:xfrm>
        </p:spPr>
        <p:txBody>
          <a:bodyPr rIns="0"/>
          <a:lstStyle>
            <a:lvl1pPr>
              <a:defRPr sz="25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1701000" cy="4351338"/>
          </a:xfrm>
          <a:solidFill>
            <a:schemeClr val="accent1"/>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45A8600F-F5DD-4179-86D2-B4D29ECA173C}"/>
              </a:ext>
            </a:extLst>
          </p:cNvPr>
          <p:cNvSpPr>
            <a:spLocks noGrp="1"/>
          </p:cNvSpPr>
          <p:nvPr>
            <p:ph idx="13"/>
          </p:nvPr>
        </p:nvSpPr>
        <p:spPr>
          <a:xfrm>
            <a:off x="2781000" y="1825625"/>
            <a:ext cx="1701000" cy="4351338"/>
          </a:xfrm>
          <a:solidFill>
            <a:schemeClr val="accent2"/>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208D4C2A-9AD2-4D2D-B0BF-799B577791D9}"/>
              </a:ext>
            </a:extLst>
          </p:cNvPr>
          <p:cNvSpPr>
            <a:spLocks noGrp="1"/>
          </p:cNvSpPr>
          <p:nvPr>
            <p:ph idx="14"/>
          </p:nvPr>
        </p:nvSpPr>
        <p:spPr>
          <a:xfrm>
            <a:off x="4563000" y="1825625"/>
            <a:ext cx="1701000" cy="4351338"/>
          </a:xfrm>
          <a:solidFill>
            <a:schemeClr val="accent3"/>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C0C40B60-BCAE-4463-8932-282DEE815ACD}"/>
              </a:ext>
            </a:extLst>
          </p:cNvPr>
          <p:cNvSpPr>
            <a:spLocks noGrp="1"/>
          </p:cNvSpPr>
          <p:nvPr>
            <p:ph idx="15"/>
          </p:nvPr>
        </p:nvSpPr>
        <p:spPr>
          <a:xfrm>
            <a:off x="6345000" y="1825625"/>
            <a:ext cx="1701000" cy="4351338"/>
          </a:xfrm>
          <a:solidFill>
            <a:schemeClr val="accent4"/>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5669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Full picture w mask">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565C8D-B1E7-4AA7-BA83-4E28474739D6}"/>
              </a:ext>
            </a:extLst>
          </p:cNvPr>
          <p:cNvSpPr/>
          <p:nvPr userDrawn="1"/>
        </p:nvSpPr>
        <p:spPr>
          <a:xfrm>
            <a:off x="0" y="0"/>
            <a:ext cx="9144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a:xfrm>
            <a:off x="243000" y="3127134"/>
            <a:ext cx="8658900" cy="813600"/>
          </a:xfrm>
          <a:solidFill>
            <a:schemeClr val="bg1"/>
          </a:solidFill>
        </p:spPr>
        <p:txBody>
          <a:bodyPr tIns="54000"/>
          <a:lstStyle>
            <a:lvl1pPr algn="ctr">
              <a:defRPr sz="465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617472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picture w border">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2562"/>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2" y="0"/>
            <a:ext cx="24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6811999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Pictur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446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picture &amp; Panel">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a:xfrm>
            <a:off x="6480000" y="2772001"/>
            <a:ext cx="2421001" cy="3108365"/>
          </a:xfrm>
          <a:noFill/>
        </p:spPr>
        <p:txBody>
          <a:bodyPr/>
          <a:lstStyle>
            <a:lvl1pPr algn="ctr">
              <a:defRPr sz="2925" spc="38" baseline="0"/>
            </a:lvl1pPr>
          </a:lstStyle>
          <a:p>
            <a:r>
              <a:rPr lang="en-US"/>
              <a:t>Click to edit Master title style</a:t>
            </a:r>
            <a:endParaRPr lang="en-GB"/>
          </a:p>
        </p:txBody>
      </p:sp>
      <p:sp>
        <p:nvSpPr>
          <p:cNvPr id="9" name="Content Placeholder 2">
            <a:extLst>
              <a:ext uri="{FF2B5EF4-FFF2-40B4-BE49-F238E27FC236}">
                <a16:creationId xmlns:a16="http://schemas.microsoft.com/office/drawing/2014/main" id="{A036C3F0-C070-4A11-ADAF-6E0445152AFA}"/>
              </a:ext>
            </a:extLst>
          </p:cNvPr>
          <p:cNvSpPr>
            <a:spLocks noGrp="1"/>
          </p:cNvSpPr>
          <p:nvPr>
            <p:ph idx="1"/>
          </p:nvPr>
        </p:nvSpPr>
        <p:spPr>
          <a:xfrm>
            <a:off x="243000" y="324000"/>
            <a:ext cx="3213000" cy="4680000"/>
          </a:xfrm>
          <a:solidFill>
            <a:schemeClr val="tx1"/>
          </a:solidFill>
        </p:spPr>
        <p:txBody>
          <a:bodyPr lIns="216000" tIns="216000" rIns="144000"/>
          <a:lstStyle>
            <a:lvl1pPr>
              <a:spcAft>
                <a:spcPts val="0"/>
              </a:spcAft>
              <a:defRPr sz="1485" spc="38" baseline="0">
                <a:solidFill>
                  <a:schemeClr val="bg1"/>
                </a:solidFill>
              </a:defRPr>
            </a:lvl1pPr>
            <a:lvl2pPr>
              <a:spcAft>
                <a:spcPts val="0"/>
              </a:spcAft>
              <a:defRPr sz="1485" spc="38" baseline="0">
                <a:solidFill>
                  <a:schemeClr val="bg1"/>
                </a:solidFill>
                <a:latin typeface="Brandon Text Bold" panose="020B0803020203060203" pitchFamily="34" charset="0"/>
              </a:defRPr>
            </a:lvl2pPr>
            <a:lvl3pPr>
              <a:spcAft>
                <a:spcPts val="0"/>
              </a:spcAft>
              <a:defRPr sz="1485" spc="38" baseline="0">
                <a:solidFill>
                  <a:schemeClr val="bg1"/>
                </a:solidFill>
              </a:defRPr>
            </a:lvl3pPr>
            <a:lvl4pPr>
              <a:spcAft>
                <a:spcPts val="0"/>
              </a:spcAft>
              <a:defRPr sz="1485" spc="38" baseline="0">
                <a:solidFill>
                  <a:schemeClr val="bg1"/>
                </a:solidFill>
              </a:defRPr>
            </a:lvl4pPr>
            <a:lvl5pPr>
              <a:spcAft>
                <a:spcPts val="0"/>
              </a:spcAft>
              <a:defRPr sz="1485" spc="38" baseline="0">
                <a:solidFill>
                  <a:schemeClr val="bg1"/>
                </a:solidFill>
                <a:latin typeface="Brandon Text Bold" panose="020B0803020203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6146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7347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FCAC-7CF4-4261-84F5-F7F78E5EA9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9AA59E-35C6-45BC-9146-AAC5AFA2F312}"/>
              </a:ext>
            </a:extLst>
          </p:cNvPr>
          <p:cNvSpPr>
            <a:spLocks noGrp="1"/>
          </p:cNvSpPr>
          <p:nvPr>
            <p:ph sz="half" idx="1"/>
          </p:nvPr>
        </p:nvSpPr>
        <p:spPr>
          <a:xfrm>
            <a:off x="998999" y="1825625"/>
            <a:ext cx="364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50315D-C771-4069-B94F-10D41C243F3A}"/>
              </a:ext>
            </a:extLst>
          </p:cNvPr>
          <p:cNvSpPr>
            <a:spLocks noGrp="1"/>
          </p:cNvSpPr>
          <p:nvPr>
            <p:ph sz="half" idx="2"/>
          </p:nvPr>
        </p:nvSpPr>
        <p:spPr>
          <a:xfrm>
            <a:off x="4994999" y="1825625"/>
            <a:ext cx="364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2121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D4E-C0C4-451F-A0BF-DFD61CD9CC45}"/>
              </a:ext>
            </a:extLst>
          </p:cNvPr>
          <p:cNvSpPr>
            <a:spLocks noGrp="1"/>
          </p:cNvSpPr>
          <p:nvPr>
            <p:ph type="title" hasCustomPrompt="1"/>
          </p:nvPr>
        </p:nvSpPr>
        <p:spPr>
          <a:xfrm>
            <a:off x="2435574" y="2822345"/>
            <a:ext cx="4272847" cy="1337303"/>
          </a:xfrm>
          <a:solidFill>
            <a:schemeClr val="bg1"/>
          </a:solidFill>
        </p:spPr>
        <p:txBody>
          <a:bodyPr lIns="0" tIns="144000" rIns="0" anchor="t" anchorCtr="0"/>
          <a:lstStyle>
            <a:lvl1pPr algn="ctr">
              <a:defRPr sz="6750">
                <a:solidFill>
                  <a:schemeClr val="tx2"/>
                </a:solidFill>
              </a:defRPr>
            </a:lvl1pPr>
          </a:lstStyle>
          <a:p>
            <a:r>
              <a:rPr lang="en-US"/>
              <a:t>Text</a:t>
            </a:r>
            <a:endParaRPr lang="en-GB"/>
          </a:p>
        </p:txBody>
      </p:sp>
      <p:pic>
        <p:nvPicPr>
          <p:cNvPr id="7" name="Picture 6" descr="A picture containing drawing&#10;&#10;Description automatically generated">
            <a:extLst>
              <a:ext uri="{FF2B5EF4-FFF2-40B4-BE49-F238E27FC236}">
                <a16:creationId xmlns:a16="http://schemas.microsoft.com/office/drawing/2014/main" id="{C48009ED-E747-4A7E-ADF9-04422FD8CF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860" y="1477367"/>
            <a:ext cx="1016280" cy="1039141"/>
          </a:xfrm>
          <a:prstGeom prst="rect">
            <a:avLst/>
          </a:prstGeom>
        </p:spPr>
      </p:pic>
      <p:sp>
        <p:nvSpPr>
          <p:cNvPr id="11" name="Text Placeholder 10">
            <a:extLst>
              <a:ext uri="{FF2B5EF4-FFF2-40B4-BE49-F238E27FC236}">
                <a16:creationId xmlns:a16="http://schemas.microsoft.com/office/drawing/2014/main" id="{13642D62-AECB-48F5-B36E-5B26998F3998}"/>
              </a:ext>
            </a:extLst>
          </p:cNvPr>
          <p:cNvSpPr>
            <a:spLocks noGrp="1"/>
          </p:cNvSpPr>
          <p:nvPr>
            <p:ph type="body" sz="quarter" idx="13"/>
          </p:nvPr>
        </p:nvSpPr>
        <p:spPr>
          <a:xfrm>
            <a:off x="2435574" y="4396119"/>
            <a:ext cx="4272847" cy="446087"/>
          </a:xfrm>
        </p:spPr>
        <p:txBody>
          <a:bodyPr/>
          <a:lstStyle>
            <a:lvl1pPr algn="ctr">
              <a:defRPr sz="2513">
                <a:solidFill>
                  <a:schemeClr val="bg1"/>
                </a:solidFill>
                <a:latin typeface="+mj-lt"/>
              </a:defRPr>
            </a:lvl1pPr>
            <a:lvl2pPr algn="ctr">
              <a:defRPr/>
            </a:lvl2pPr>
            <a:lvl3pPr algn="ctr">
              <a:defRPr/>
            </a:lvl3pPr>
            <a:lvl4pPr algn="ctr">
              <a:defRPr/>
            </a:lvl4pPr>
            <a:lvl5pPr algn="ctr">
              <a:defRPr/>
            </a:lvl5pPr>
          </a:lstStyle>
          <a:p>
            <a:pPr lvl="0"/>
            <a:r>
              <a:rPr lang="en-US"/>
              <a:t>Click to edit Master text styles</a:t>
            </a:r>
            <a:endParaRPr lang="en-GB"/>
          </a:p>
        </p:txBody>
      </p:sp>
    </p:spTree>
    <p:extLst>
      <p:ext uri="{BB962C8B-B14F-4D97-AF65-F5344CB8AC3E}">
        <p14:creationId xmlns:p14="http://schemas.microsoft.com/office/powerpoint/2010/main" val="1619028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EA End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E1EDEAC4-DEF0-4241-87DC-D3129AB48E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7000" y="2678214"/>
            <a:ext cx="1890000" cy="1501573"/>
          </a:xfrm>
          <a:prstGeom prst="rect">
            <a:avLst/>
          </a:prstGeom>
        </p:spPr>
      </p:pic>
    </p:spTree>
    <p:extLst>
      <p:ext uri="{BB962C8B-B14F-4D97-AF65-F5344CB8AC3E}">
        <p14:creationId xmlns:p14="http://schemas.microsoft.com/office/powerpoint/2010/main" val="213586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02998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54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CE51-A6ED-435A-A920-5210D75DAA25}"/>
              </a:ext>
            </a:extLst>
          </p:cNvPr>
          <p:cNvSpPr>
            <a:spLocks noGrp="1"/>
          </p:cNvSpPr>
          <p:nvPr>
            <p:ph type="ctrTitle"/>
          </p:nvPr>
        </p:nvSpPr>
        <p:spPr bwMode="auto">
          <a:xfrm>
            <a:off x="1134000" y="1438635"/>
            <a:ext cx="6858000" cy="1078015"/>
          </a:xfrm>
          <a:solidFill>
            <a:schemeClr val="bg1"/>
          </a:solidFill>
        </p:spPr>
        <p:txBody>
          <a:bodyPr lIns="144000" tIns="180000" rIns="144000" bIns="144000" anchor="t" anchorCtr="0"/>
          <a:lstStyle>
            <a:lvl1pPr algn="l">
              <a:lnSpc>
                <a:spcPct val="80000"/>
              </a:lnSpc>
              <a:defRPr sz="5813">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E58A06A-4A36-4176-8E54-D2AE6902EF5C}"/>
              </a:ext>
            </a:extLst>
          </p:cNvPr>
          <p:cNvSpPr>
            <a:spLocks noGrp="1"/>
          </p:cNvSpPr>
          <p:nvPr>
            <p:ph type="subTitle" idx="1"/>
          </p:nvPr>
        </p:nvSpPr>
        <p:spPr>
          <a:xfrm>
            <a:off x="1134000" y="5928210"/>
            <a:ext cx="6858000" cy="389791"/>
          </a:xfrm>
          <a:solidFill>
            <a:schemeClr val="bg1"/>
          </a:solidFill>
        </p:spPr>
        <p:txBody>
          <a:bodyPr lIns="108000" tIns="72000"/>
          <a:lstStyle>
            <a:lvl1pPr marL="0" indent="0" algn="l">
              <a:buNone/>
              <a:defRPr sz="1425" cap="none"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pic>
        <p:nvPicPr>
          <p:cNvPr id="8" name="Picture 7" descr="A close up of a logo&#10;&#10;Description automatically generated">
            <a:extLst>
              <a:ext uri="{FF2B5EF4-FFF2-40B4-BE49-F238E27FC236}">
                <a16:creationId xmlns:a16="http://schemas.microsoft.com/office/drawing/2014/main" id="{0D494CBC-C4BD-4124-901B-C39920E86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
          <a:stretch/>
        </p:blipFill>
        <p:spPr bwMode="gray">
          <a:xfrm>
            <a:off x="460787" y="540000"/>
            <a:ext cx="673214" cy="90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73E461D-E8BB-462E-9F6C-75CB6B69E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6000" y="540000"/>
            <a:ext cx="1134000" cy="900944"/>
          </a:xfrm>
          <a:prstGeom prst="rect">
            <a:avLst/>
          </a:prstGeom>
        </p:spPr>
      </p:pic>
    </p:spTree>
    <p:extLst>
      <p:ext uri="{BB962C8B-B14F-4D97-AF65-F5344CB8AC3E}">
        <p14:creationId xmlns:p14="http://schemas.microsoft.com/office/powerpoint/2010/main" val="17403154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Alt">
    <p:bg bwMode="gray">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CE51-A6ED-435A-A920-5210D75DAA25}"/>
              </a:ext>
            </a:extLst>
          </p:cNvPr>
          <p:cNvSpPr>
            <a:spLocks noGrp="1"/>
          </p:cNvSpPr>
          <p:nvPr>
            <p:ph type="ctrTitle"/>
          </p:nvPr>
        </p:nvSpPr>
        <p:spPr>
          <a:xfrm>
            <a:off x="1134000" y="1440001"/>
            <a:ext cx="6858000" cy="1078015"/>
          </a:xfrm>
          <a:solidFill>
            <a:schemeClr val="tx1"/>
          </a:solidFill>
        </p:spPr>
        <p:txBody>
          <a:bodyPr lIns="144000" tIns="180000" rIns="144000" bIns="144000" anchor="t" anchorCtr="0"/>
          <a:lstStyle>
            <a:lvl1pPr algn="l">
              <a:lnSpc>
                <a:spcPct val="80000"/>
              </a:lnSpc>
              <a:defRPr sz="5813">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E58A06A-4A36-4176-8E54-D2AE6902EF5C}"/>
              </a:ext>
            </a:extLst>
          </p:cNvPr>
          <p:cNvSpPr>
            <a:spLocks noGrp="1"/>
          </p:cNvSpPr>
          <p:nvPr>
            <p:ph type="subTitle" idx="1"/>
          </p:nvPr>
        </p:nvSpPr>
        <p:spPr>
          <a:xfrm>
            <a:off x="1131300" y="5928210"/>
            <a:ext cx="6858000" cy="389791"/>
          </a:xfrm>
          <a:solidFill>
            <a:schemeClr val="bg1"/>
          </a:solidFill>
        </p:spPr>
        <p:txBody>
          <a:bodyPr lIns="108000" tIns="72000"/>
          <a:lstStyle>
            <a:lvl1pPr marL="0" indent="0" algn="l">
              <a:buNone/>
              <a:defRPr sz="1425" cap="none"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pic>
        <p:nvPicPr>
          <p:cNvPr id="8" name="Picture 7">
            <a:extLst>
              <a:ext uri="{FF2B5EF4-FFF2-40B4-BE49-F238E27FC236}">
                <a16:creationId xmlns:a16="http://schemas.microsoft.com/office/drawing/2014/main" id="{0D494CBC-C4BD-4124-901B-C39920E86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61701" y="540000"/>
            <a:ext cx="672300" cy="900000"/>
          </a:xfrm>
          <a:prstGeom prst="rect">
            <a:avLst/>
          </a:prstGeom>
        </p:spPr>
      </p:pic>
      <p:pic>
        <p:nvPicPr>
          <p:cNvPr id="12" name="Picture 11">
            <a:extLst>
              <a:ext uri="{FF2B5EF4-FFF2-40B4-BE49-F238E27FC236}">
                <a16:creationId xmlns:a16="http://schemas.microsoft.com/office/drawing/2014/main" id="{673E461D-E8BB-462E-9F6C-75CB6B69E1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6000" y="540000"/>
            <a:ext cx="1134000" cy="900943"/>
          </a:xfrm>
          <a:prstGeom prst="rect">
            <a:avLst/>
          </a:prstGeom>
        </p:spPr>
      </p:pic>
    </p:spTree>
    <p:extLst>
      <p:ext uri="{BB962C8B-B14F-4D97-AF65-F5344CB8AC3E}">
        <p14:creationId xmlns:p14="http://schemas.microsoft.com/office/powerpoint/2010/main" val="657151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a:extLst>
              <a:ext uri="{FF2B5EF4-FFF2-40B4-BE49-F238E27FC236}">
                <a16:creationId xmlns:a16="http://schemas.microsoft.com/office/drawing/2014/main" id="{51935E47-E896-46BB-9F1A-D79666163FFE}"/>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4037301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6"/>
            <a:ext cx="7641000" cy="27975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a:extLst>
              <a:ext uri="{FF2B5EF4-FFF2-40B4-BE49-F238E27FC236}">
                <a16:creationId xmlns:a16="http://schemas.microsoft.com/office/drawing/2014/main" id="{51935E47-E896-46BB-9F1A-D79666163FFE}"/>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dirty="0"/>
              <a:t>Click to edit Master title style</a:t>
            </a:r>
            <a:endParaRPr lang="en-GB" dirty="0"/>
          </a:p>
        </p:txBody>
      </p:sp>
      <p:sp>
        <p:nvSpPr>
          <p:cNvPr id="10" name="Picture Placeholder 9">
            <a:extLst>
              <a:ext uri="{FF2B5EF4-FFF2-40B4-BE49-F238E27FC236}">
                <a16:creationId xmlns:a16="http://schemas.microsoft.com/office/drawing/2014/main" id="{9B66E29C-900C-4BC2-8F4C-C28A856EAF84}"/>
              </a:ext>
            </a:extLst>
          </p:cNvPr>
          <p:cNvSpPr>
            <a:spLocks noGrp="1"/>
          </p:cNvSpPr>
          <p:nvPr>
            <p:ph type="pic" sz="quarter" idx="13"/>
          </p:nvPr>
        </p:nvSpPr>
        <p:spPr>
          <a:xfrm>
            <a:off x="244078" y="4770438"/>
            <a:ext cx="1938338" cy="1616400"/>
          </a:xfrm>
          <a:solidFill>
            <a:schemeClr val="bg1">
              <a:lumMod val="85000"/>
            </a:schemeClr>
          </a:solidFill>
        </p:spPr>
        <p:txBody>
          <a:bodyPr/>
          <a:lstStyle/>
          <a:p>
            <a:endParaRPr lang="en-GB"/>
          </a:p>
        </p:txBody>
      </p:sp>
      <p:sp>
        <p:nvSpPr>
          <p:cNvPr id="11" name="Picture Placeholder 9">
            <a:extLst>
              <a:ext uri="{FF2B5EF4-FFF2-40B4-BE49-F238E27FC236}">
                <a16:creationId xmlns:a16="http://schemas.microsoft.com/office/drawing/2014/main" id="{0B9FD377-0D4D-47D0-88DC-CD10D2C9698C}"/>
              </a:ext>
            </a:extLst>
          </p:cNvPr>
          <p:cNvSpPr>
            <a:spLocks noGrp="1"/>
          </p:cNvSpPr>
          <p:nvPr>
            <p:ph type="pic" sz="quarter" idx="14"/>
          </p:nvPr>
        </p:nvSpPr>
        <p:spPr>
          <a:xfrm>
            <a:off x="2182416" y="4770438"/>
            <a:ext cx="1655361" cy="1616400"/>
          </a:xfrm>
          <a:solidFill>
            <a:schemeClr val="bg1">
              <a:lumMod val="95000"/>
            </a:schemeClr>
          </a:solidFill>
        </p:spPr>
        <p:txBody>
          <a:bodyPr/>
          <a:lstStyle/>
          <a:p>
            <a:endParaRPr lang="en-GB"/>
          </a:p>
        </p:txBody>
      </p:sp>
      <p:sp>
        <p:nvSpPr>
          <p:cNvPr id="12" name="Picture Placeholder 9">
            <a:extLst>
              <a:ext uri="{FF2B5EF4-FFF2-40B4-BE49-F238E27FC236}">
                <a16:creationId xmlns:a16="http://schemas.microsoft.com/office/drawing/2014/main" id="{8891BA7F-E7D5-4648-910D-7743FBC6966F}"/>
              </a:ext>
            </a:extLst>
          </p:cNvPr>
          <p:cNvSpPr>
            <a:spLocks noGrp="1"/>
          </p:cNvSpPr>
          <p:nvPr>
            <p:ph type="pic" sz="quarter" idx="15"/>
          </p:nvPr>
        </p:nvSpPr>
        <p:spPr>
          <a:xfrm>
            <a:off x="3837777" y="4770438"/>
            <a:ext cx="1614840" cy="1616400"/>
          </a:xfrm>
          <a:solidFill>
            <a:schemeClr val="bg1">
              <a:lumMod val="85000"/>
            </a:schemeClr>
          </a:solidFill>
        </p:spPr>
        <p:txBody>
          <a:bodyPr/>
          <a:lstStyle/>
          <a:p>
            <a:endParaRPr lang="en-GB"/>
          </a:p>
        </p:txBody>
      </p:sp>
      <p:sp>
        <p:nvSpPr>
          <p:cNvPr id="13" name="Picture Placeholder 9">
            <a:extLst>
              <a:ext uri="{FF2B5EF4-FFF2-40B4-BE49-F238E27FC236}">
                <a16:creationId xmlns:a16="http://schemas.microsoft.com/office/drawing/2014/main" id="{6B850D7B-764E-4A7C-8AB0-69CDEBCFDACF}"/>
              </a:ext>
            </a:extLst>
          </p:cNvPr>
          <p:cNvSpPr>
            <a:spLocks noGrp="1"/>
          </p:cNvSpPr>
          <p:nvPr>
            <p:ph type="pic" sz="quarter" idx="16"/>
          </p:nvPr>
        </p:nvSpPr>
        <p:spPr>
          <a:xfrm>
            <a:off x="5452617" y="4770438"/>
            <a:ext cx="993852" cy="1616400"/>
          </a:xfrm>
          <a:solidFill>
            <a:schemeClr val="bg1">
              <a:lumMod val="95000"/>
            </a:schemeClr>
          </a:solidFill>
        </p:spPr>
        <p:txBody>
          <a:bodyPr/>
          <a:lstStyle/>
          <a:p>
            <a:endParaRPr lang="en-GB"/>
          </a:p>
        </p:txBody>
      </p:sp>
      <p:sp>
        <p:nvSpPr>
          <p:cNvPr id="14" name="Picture Placeholder 9">
            <a:extLst>
              <a:ext uri="{FF2B5EF4-FFF2-40B4-BE49-F238E27FC236}">
                <a16:creationId xmlns:a16="http://schemas.microsoft.com/office/drawing/2014/main" id="{F9BCF237-DCFA-4B4D-AA02-F8282F23ABEA}"/>
              </a:ext>
            </a:extLst>
          </p:cNvPr>
          <p:cNvSpPr>
            <a:spLocks noGrp="1"/>
          </p:cNvSpPr>
          <p:nvPr>
            <p:ph type="pic" sz="quarter" idx="17"/>
          </p:nvPr>
        </p:nvSpPr>
        <p:spPr>
          <a:xfrm>
            <a:off x="6446469" y="4770438"/>
            <a:ext cx="2454644" cy="1616400"/>
          </a:xfrm>
          <a:solidFill>
            <a:schemeClr val="bg1">
              <a:lumMod val="85000"/>
            </a:schemeClr>
          </a:solidFill>
        </p:spPr>
        <p:txBody>
          <a:bodyPr/>
          <a:lstStyle/>
          <a:p>
            <a:endParaRPr lang="en-GB"/>
          </a:p>
        </p:txBody>
      </p:sp>
    </p:spTree>
    <p:extLst>
      <p:ext uri="{BB962C8B-B14F-4D97-AF65-F5344CB8AC3E}">
        <p14:creationId xmlns:p14="http://schemas.microsoft.com/office/powerpoint/2010/main" val="134367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4158000" cy="352800"/>
          </a:xfrm>
        </p:spPr>
        <p:txBody>
          <a:bodyPr rIns="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4158000" cy="4351338"/>
          </a:xfrm>
        </p:spPr>
        <p:txBody>
          <a:bodyPr/>
          <a:lstStyle>
            <a:lvl1pPr>
              <a:spcBef>
                <a:spcPts val="0"/>
              </a:spcBef>
              <a:spcAft>
                <a:spcPts val="0"/>
              </a:spcAft>
              <a:defRPr/>
            </a:lvl1pPr>
            <a:lvl2pPr>
              <a:spcBef>
                <a:spcPts val="525"/>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endParaRPr lang="en-GB" dirty="0"/>
          </a:p>
        </p:txBody>
      </p:sp>
      <p:sp>
        <p:nvSpPr>
          <p:cNvPr id="9" name="Picture Placeholder 8">
            <a:extLst>
              <a:ext uri="{FF2B5EF4-FFF2-40B4-BE49-F238E27FC236}">
                <a16:creationId xmlns:a16="http://schemas.microsoft.com/office/drawing/2014/main" id="{0B3440B2-6379-429A-8AFE-CEB5B647CF41}"/>
              </a:ext>
            </a:extLst>
          </p:cNvPr>
          <p:cNvSpPr>
            <a:spLocks noGrp="1"/>
          </p:cNvSpPr>
          <p:nvPr>
            <p:ph type="pic" sz="quarter" idx="13"/>
          </p:nvPr>
        </p:nvSpPr>
        <p:spPr>
          <a:xfrm>
            <a:off x="5391900" y="325438"/>
            <a:ext cx="3511079" cy="5938562"/>
          </a:xfrm>
          <a:solidFill>
            <a:schemeClr val="bg1">
              <a:lumMod val="85000"/>
            </a:schemeClr>
          </a:solidFill>
        </p:spPr>
        <p:txBody>
          <a:bodyPr/>
          <a:lstStyle>
            <a:lvl1pPr>
              <a:defRPr sz="1050"/>
            </a:lvl1pPr>
          </a:lstStyle>
          <a:p>
            <a:endParaRPr lang="en-GB"/>
          </a:p>
        </p:txBody>
      </p:sp>
    </p:spTree>
    <p:extLst>
      <p:ext uri="{BB962C8B-B14F-4D97-AF65-F5344CB8AC3E}">
        <p14:creationId xmlns:p14="http://schemas.microsoft.com/office/powerpoint/2010/main" val="265406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76117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Map slide">
    <p:spTree>
      <p:nvGrpSpPr>
        <p:cNvPr id="1" name=""/>
        <p:cNvGrpSpPr/>
        <p:nvPr/>
      </p:nvGrpSpPr>
      <p:grpSpPr>
        <a:xfrm>
          <a:off x="0" y="0"/>
          <a:ext cx="0" cy="0"/>
          <a:chOff x="0" y="0"/>
          <a:chExt cx="0" cy="0"/>
        </a:xfrm>
      </p:grpSpPr>
      <p:pic>
        <p:nvPicPr>
          <p:cNvPr id="9" name="Picture 8" descr="A tree in the dark&#10;&#10;Description automatically generated">
            <a:extLst>
              <a:ext uri="{FF2B5EF4-FFF2-40B4-BE49-F238E27FC236}">
                <a16:creationId xmlns:a16="http://schemas.microsoft.com/office/drawing/2014/main" id="{FB4EB08D-C434-47B8-ABE3-855C2AA6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7641000" cy="482738"/>
          </a:xfrm>
          <a:solidFill>
            <a:schemeClr val="accent2"/>
          </a:solidFill>
        </p:spPr>
        <p:txBody>
          <a:bodyPr rIns="0"/>
          <a:lstStyle>
            <a:lvl1pPr>
              <a:defRPr sz="255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2402665"/>
            <a:ext cx="2835000" cy="3774298"/>
          </a:xfrm>
        </p:spPr>
        <p:txBody>
          <a:bodyPr/>
          <a:lstStyle>
            <a:lvl1pPr>
              <a:defRPr sz="1163" cap="all" baseline="0">
                <a:solidFill>
                  <a:schemeClr val="bg1"/>
                </a:solidFill>
              </a:defRPr>
            </a:lvl1pPr>
            <a:lvl2pPr>
              <a:defRPr sz="1163" cap="all" baseline="0">
                <a:solidFill>
                  <a:schemeClr val="bg1"/>
                </a:solidFill>
              </a:defRPr>
            </a:lvl2pPr>
            <a:lvl3pPr>
              <a:defRPr sz="1163" cap="all" baseline="0">
                <a:solidFill>
                  <a:schemeClr val="bg1"/>
                </a:solidFill>
              </a:defRPr>
            </a:lvl3pPr>
            <a:lvl4pPr>
              <a:defRPr sz="1163" cap="all" baseline="0">
                <a:solidFill>
                  <a:schemeClr val="bg1"/>
                </a:solidFill>
              </a:defRPr>
            </a:lvl4pPr>
            <a:lvl5pPr>
              <a:defRPr sz="1163" cap="all"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95275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3861000" y="1404001"/>
            <a:ext cx="4779000" cy="771641"/>
          </a:xfrm>
          <a:noFill/>
        </p:spPr>
        <p:txBody>
          <a:bodyPr lIns="0" tIns="0" rIns="0"/>
          <a:lstStyle>
            <a:lvl1pPr>
              <a:lnSpc>
                <a:spcPct val="110000"/>
              </a:lnSpc>
              <a:defRPr sz="1388">
                <a:solidFill>
                  <a:schemeClr val="tx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3861000" y="2175642"/>
            <a:ext cx="4779000" cy="4001321"/>
          </a:xfrm>
        </p:spPr>
        <p:txBody>
          <a:bodyPr/>
          <a:lstStyle>
            <a:lvl1pPr>
              <a:lnSpc>
                <a:spcPct val="120000"/>
              </a:lnSpc>
              <a:defRPr sz="1463"/>
            </a:lvl1pPr>
            <a:lvl2pPr>
              <a:lnSpc>
                <a:spcPct val="120000"/>
              </a:lnSpc>
              <a:defRPr sz="1463"/>
            </a:lvl2pPr>
            <a:lvl3pPr>
              <a:lnSpc>
                <a:spcPct val="120000"/>
              </a:lnSpc>
              <a:defRPr sz="1463"/>
            </a:lvl3pPr>
            <a:lvl4pPr>
              <a:lnSpc>
                <a:spcPct val="120000"/>
              </a:lnSpc>
              <a:defRPr sz="1463"/>
            </a:lvl4pPr>
            <a:lvl5pPr>
              <a:lnSpc>
                <a:spcPct val="120000"/>
              </a:lnSpc>
              <a:defRPr sz="146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picture containing drawing&#10;&#10;Description automatically generated">
            <a:extLst>
              <a:ext uri="{FF2B5EF4-FFF2-40B4-BE49-F238E27FC236}">
                <a16:creationId xmlns:a16="http://schemas.microsoft.com/office/drawing/2014/main" id="{78FD473A-0D31-4B86-BEA1-F490E37EB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01" y="540001"/>
            <a:ext cx="726359" cy="569449"/>
          </a:xfrm>
          <a:prstGeom prst="rect">
            <a:avLst/>
          </a:prstGeom>
        </p:spPr>
      </p:pic>
      <p:sp>
        <p:nvSpPr>
          <p:cNvPr id="10" name="Picture Placeholder 9">
            <a:extLst>
              <a:ext uri="{FF2B5EF4-FFF2-40B4-BE49-F238E27FC236}">
                <a16:creationId xmlns:a16="http://schemas.microsoft.com/office/drawing/2014/main" id="{6A03ED4E-67FA-490F-A43E-64BF722FC9B4}"/>
              </a:ext>
            </a:extLst>
          </p:cNvPr>
          <p:cNvSpPr>
            <a:spLocks noGrp="1" noChangeAspect="1"/>
          </p:cNvSpPr>
          <p:nvPr>
            <p:ph type="pic" sz="quarter" idx="13"/>
          </p:nvPr>
        </p:nvSpPr>
        <p:spPr>
          <a:xfrm>
            <a:off x="648000" y="324000"/>
            <a:ext cx="2700000" cy="3600000"/>
          </a:xfrm>
          <a:prstGeom prst="ellipse">
            <a:avLst/>
          </a:prstGeom>
        </p:spPr>
        <p:txBody>
          <a:bodyPr/>
          <a:lstStyle/>
          <a:p>
            <a:endParaRPr lang="en-GB"/>
          </a:p>
        </p:txBody>
      </p:sp>
      <p:sp>
        <p:nvSpPr>
          <p:cNvPr id="11" name="Content Placeholder 2">
            <a:extLst>
              <a:ext uri="{FF2B5EF4-FFF2-40B4-BE49-F238E27FC236}">
                <a16:creationId xmlns:a16="http://schemas.microsoft.com/office/drawing/2014/main" id="{AA6B74DF-07E2-4E83-B878-3E1180A51C35}"/>
              </a:ext>
            </a:extLst>
          </p:cNvPr>
          <p:cNvSpPr>
            <a:spLocks noGrp="1"/>
          </p:cNvSpPr>
          <p:nvPr>
            <p:ph idx="14"/>
          </p:nvPr>
        </p:nvSpPr>
        <p:spPr>
          <a:xfrm>
            <a:off x="945000" y="4122137"/>
            <a:ext cx="2106000" cy="2054827"/>
          </a:xfrm>
        </p:spPr>
        <p:txBody>
          <a:bodyPr/>
          <a:lstStyle>
            <a:lvl1pPr>
              <a:lnSpc>
                <a:spcPct val="114000"/>
              </a:lnSpc>
              <a:spcAft>
                <a:spcPts val="0"/>
              </a:spcAft>
              <a:defRPr sz="938"/>
            </a:lvl1pPr>
            <a:lvl2pPr>
              <a:lnSpc>
                <a:spcPct val="114000"/>
              </a:lnSpc>
              <a:spcAft>
                <a:spcPts val="0"/>
              </a:spcAft>
              <a:defRPr sz="938"/>
            </a:lvl2pPr>
            <a:lvl3pPr>
              <a:lnSpc>
                <a:spcPct val="114000"/>
              </a:lnSpc>
              <a:spcAft>
                <a:spcPts val="0"/>
              </a:spcAft>
              <a:defRPr sz="938"/>
            </a:lvl3pPr>
            <a:lvl4pPr>
              <a:lnSpc>
                <a:spcPct val="114000"/>
              </a:lnSpc>
              <a:spcAft>
                <a:spcPts val="0"/>
              </a:spcAft>
              <a:defRPr sz="938"/>
            </a:lvl4pPr>
            <a:lvl5pPr>
              <a:lnSpc>
                <a:spcPct val="114000"/>
              </a:lnSpc>
              <a:spcAft>
                <a:spcPts val="0"/>
              </a:spcAft>
              <a:defRPr sz="9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6631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on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4079" y="325438"/>
            <a:ext cx="8655843" cy="6208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2231999"/>
            <a:ext cx="7641000" cy="3960000"/>
          </a:xfrm>
        </p:spPr>
        <p:txBody>
          <a:bodyPr/>
          <a:lstStyle>
            <a:lvl1pPr algn="ctr">
              <a:lnSpc>
                <a:spcPct val="120000"/>
              </a:lnSpc>
              <a:defRPr sz="1875">
                <a:latin typeface="Brandon Text Medium" panose="020B0603020203060203" pitchFamily="34" charset="0"/>
              </a:defRPr>
            </a:lvl1pPr>
            <a:lvl2pPr algn="ctr">
              <a:lnSpc>
                <a:spcPct val="120000"/>
              </a:lnSpc>
              <a:defRPr sz="1125"/>
            </a:lvl2pPr>
            <a:lvl3pPr algn="ctr">
              <a:defRPr sz="1875"/>
            </a:lvl3pPr>
            <a:lvl4pPr algn="ctr">
              <a:defRPr sz="1875"/>
            </a:lvl4pPr>
            <a:lvl5pPr algn="ctr">
              <a:defRPr sz="1875"/>
            </a:lvl5pPr>
          </a:lstStyle>
          <a:p>
            <a:pPr lvl="0"/>
            <a:r>
              <a:rPr lang="en-US" dirty="0"/>
              <a:t>Click to edit Master text styles</a:t>
            </a:r>
          </a:p>
          <a:p>
            <a:pPr lvl="1"/>
            <a:r>
              <a:rPr lang="en-US" dirty="0"/>
              <a:t>Second level</a:t>
            </a:r>
          </a:p>
        </p:txBody>
      </p:sp>
      <p:pic>
        <p:nvPicPr>
          <p:cNvPr id="10" name="Picture 9" descr="A picture containing drawing&#10;&#10;Description automatically generated">
            <a:extLst>
              <a:ext uri="{FF2B5EF4-FFF2-40B4-BE49-F238E27FC236}">
                <a16:creationId xmlns:a16="http://schemas.microsoft.com/office/drawing/2014/main" id="{D41A9E28-AD93-4F99-91EF-957642825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8821" y="1152001"/>
            <a:ext cx="726359" cy="569449"/>
          </a:xfrm>
          <a:prstGeom prst="rect">
            <a:avLst/>
          </a:prstGeom>
        </p:spPr>
      </p:pic>
    </p:spTree>
    <p:extLst>
      <p:ext uri="{BB962C8B-B14F-4D97-AF65-F5344CB8AC3E}">
        <p14:creationId xmlns:p14="http://schemas.microsoft.com/office/powerpoint/2010/main" val="401743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4158000" cy="352800"/>
          </a:xfrm>
        </p:spPr>
        <p:txBody>
          <a:bodyPr rIns="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4158000" cy="4351338"/>
          </a:xfrm>
        </p:spPr>
        <p:txBody>
          <a:bodyPr/>
          <a:lstStyle>
            <a:lvl1pPr>
              <a:spcBef>
                <a:spcPts val="0"/>
              </a:spcBef>
              <a:spcAft>
                <a:spcPts val="0"/>
              </a:spcAft>
              <a:defRPr/>
            </a:lvl1pPr>
            <a:lvl2pPr>
              <a:spcBef>
                <a:spcPts val="525"/>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endParaRPr lang="en-GB" dirty="0"/>
          </a:p>
        </p:txBody>
      </p:sp>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fld id="{00E57291-F33D-4C19-9A42-36DBF8630D14}" type="datetime1">
              <a:rPr lang="en-GB" smtClean="0"/>
              <a:t>07/06/2023</a:t>
            </a:fld>
            <a:endParaRPr lang="en-GB" dirty="0"/>
          </a:p>
        </p:txBody>
      </p:sp>
      <p:sp>
        <p:nvSpPr>
          <p:cNvPr id="9" name="Picture Placeholder 8">
            <a:extLst>
              <a:ext uri="{FF2B5EF4-FFF2-40B4-BE49-F238E27FC236}">
                <a16:creationId xmlns:a16="http://schemas.microsoft.com/office/drawing/2014/main" id="{0B3440B2-6379-429A-8AFE-CEB5B647CF41}"/>
              </a:ext>
            </a:extLst>
          </p:cNvPr>
          <p:cNvSpPr>
            <a:spLocks noGrp="1"/>
          </p:cNvSpPr>
          <p:nvPr>
            <p:ph type="pic" sz="quarter" idx="13"/>
          </p:nvPr>
        </p:nvSpPr>
        <p:spPr>
          <a:xfrm>
            <a:off x="5391900" y="325438"/>
            <a:ext cx="3511079" cy="5938562"/>
          </a:xfrm>
          <a:solidFill>
            <a:schemeClr val="bg1">
              <a:lumMod val="85000"/>
            </a:schemeClr>
          </a:solidFill>
        </p:spPr>
        <p:txBody>
          <a:bodyPr/>
          <a:lstStyle>
            <a:lvl1pPr>
              <a:defRPr sz="1050"/>
            </a:lvl1pPr>
          </a:lstStyle>
          <a:p>
            <a:endParaRPr lang="en-GB"/>
          </a:p>
        </p:txBody>
      </p:sp>
    </p:spTree>
    <p:extLst>
      <p:ext uri="{BB962C8B-B14F-4D97-AF65-F5344CB8AC3E}">
        <p14:creationId xmlns:p14="http://schemas.microsoft.com/office/powerpoint/2010/main" val="2712917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Map slide">
    <p:spTree>
      <p:nvGrpSpPr>
        <p:cNvPr id="1" name=""/>
        <p:cNvGrpSpPr/>
        <p:nvPr/>
      </p:nvGrpSpPr>
      <p:grpSpPr>
        <a:xfrm>
          <a:off x="0" y="0"/>
          <a:ext cx="0" cy="0"/>
          <a:chOff x="0" y="0"/>
          <a:chExt cx="0" cy="0"/>
        </a:xfrm>
      </p:grpSpPr>
      <p:pic>
        <p:nvPicPr>
          <p:cNvPr id="9" name="Picture 8" descr="A tree in the dark&#10;&#10;Description automatically generated">
            <a:extLst>
              <a:ext uri="{FF2B5EF4-FFF2-40B4-BE49-F238E27FC236}">
                <a16:creationId xmlns:a16="http://schemas.microsoft.com/office/drawing/2014/main" id="{FB4EB08D-C434-47B8-ABE3-855C2AA6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756000"/>
            <a:ext cx="7641000" cy="482738"/>
          </a:xfrm>
          <a:solidFill>
            <a:schemeClr val="accent2"/>
          </a:solidFill>
        </p:spPr>
        <p:txBody>
          <a:bodyPr rIns="0"/>
          <a:lstStyle>
            <a:lvl1pPr>
              <a:defRPr sz="255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2402665"/>
            <a:ext cx="2835000" cy="3774298"/>
          </a:xfrm>
        </p:spPr>
        <p:txBody>
          <a:bodyPr/>
          <a:lstStyle>
            <a:lvl1pPr>
              <a:defRPr sz="1163" cap="all" baseline="0">
                <a:solidFill>
                  <a:schemeClr val="bg1"/>
                </a:solidFill>
              </a:defRPr>
            </a:lvl1pPr>
            <a:lvl2pPr>
              <a:defRPr sz="1163" cap="all" baseline="0">
                <a:solidFill>
                  <a:schemeClr val="bg1"/>
                </a:solidFill>
              </a:defRPr>
            </a:lvl2pPr>
            <a:lvl3pPr>
              <a:defRPr sz="1163" cap="all" baseline="0">
                <a:solidFill>
                  <a:schemeClr val="bg1"/>
                </a:solidFill>
              </a:defRPr>
            </a:lvl3pPr>
            <a:lvl4pPr>
              <a:defRPr sz="1163" cap="all" baseline="0">
                <a:solidFill>
                  <a:schemeClr val="bg1"/>
                </a:solidFill>
              </a:defRPr>
            </a:lvl4pPr>
            <a:lvl5pPr>
              <a:defRPr sz="1163" cap="all" baseline="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9C413B9B-2B4A-483A-BE9E-CDAA8A0B4648}"/>
              </a:ext>
            </a:extLst>
          </p:cNvPr>
          <p:cNvSpPr>
            <a:spLocks noGrp="1"/>
          </p:cNvSpPr>
          <p:nvPr>
            <p:ph type="ftr" sz="quarter" idx="11"/>
          </p:nvPr>
        </p:nvSpPr>
        <p:spPr>
          <a:xfrm>
            <a:off x="998999" y="6538914"/>
            <a:ext cx="2160000" cy="158400"/>
          </a:xfrm>
          <a:prstGeom prst="rect">
            <a:avLst/>
          </a:prstGeom>
        </p:spPr>
        <p:txBody>
          <a:bodyPr/>
          <a:lstStyle>
            <a:lvl1pPr>
              <a:defRPr>
                <a:solidFill>
                  <a:schemeClr val="tx2"/>
                </a:solidFill>
              </a:defRPr>
            </a:lvl1pPr>
          </a:lstStyle>
          <a:p>
            <a:r>
              <a:rPr lang="en-GB"/>
              <a:t>uea.co.uk</a:t>
            </a:r>
          </a:p>
        </p:txBody>
      </p:sp>
      <p:sp>
        <p:nvSpPr>
          <p:cNvPr id="6" name="Slide Number Placeholder 5">
            <a:extLst>
              <a:ext uri="{FF2B5EF4-FFF2-40B4-BE49-F238E27FC236}">
                <a16:creationId xmlns:a16="http://schemas.microsoft.com/office/drawing/2014/main" id="{D524A64E-858F-4F9F-8239-0479E043F2B7}"/>
              </a:ext>
            </a:extLst>
          </p:cNvPr>
          <p:cNvSpPr>
            <a:spLocks noGrp="1"/>
          </p:cNvSpPr>
          <p:nvPr>
            <p:ph type="sldNum" sz="quarter" idx="12"/>
          </p:nvPr>
        </p:nvSpPr>
        <p:spPr>
          <a:xfrm>
            <a:off x="540001" y="6538914"/>
            <a:ext cx="458999" cy="158400"/>
          </a:xfrm>
          <a:prstGeom prst="rect">
            <a:avLst/>
          </a:prstGeom>
        </p:spPr>
        <p:txBody>
          <a:bodyPr/>
          <a:lstStyle>
            <a:lvl1pPr>
              <a:defRPr>
                <a:solidFill>
                  <a:schemeClr val="tx2"/>
                </a:solidFill>
              </a:defRPr>
            </a:lvl1pPr>
          </a:lstStyle>
          <a:p>
            <a:fld id="{87AE8D5F-6008-4343-804A-64D68DD0F502}" type="slidenum">
              <a:rPr lang="en-GB" smtClean="0"/>
              <a:pPr/>
              <a:t>‹#›</a:t>
            </a:fld>
            <a:endParaRPr lang="en-GB" dirty="0"/>
          </a:p>
        </p:txBody>
      </p:sp>
    </p:spTree>
    <p:extLst>
      <p:ext uri="{BB962C8B-B14F-4D97-AF65-F5344CB8AC3E}">
        <p14:creationId xmlns:p14="http://schemas.microsoft.com/office/powerpoint/2010/main" val="3945808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3861000" y="1404001"/>
            <a:ext cx="4779000" cy="771641"/>
          </a:xfrm>
          <a:noFill/>
        </p:spPr>
        <p:txBody>
          <a:bodyPr lIns="0" tIns="0" rIns="0"/>
          <a:lstStyle>
            <a:lvl1pPr>
              <a:lnSpc>
                <a:spcPct val="110000"/>
              </a:lnSpc>
              <a:defRPr sz="1388">
                <a:solidFill>
                  <a:schemeClr val="tx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3861000" y="2175642"/>
            <a:ext cx="4779000" cy="4001321"/>
          </a:xfrm>
        </p:spPr>
        <p:txBody>
          <a:bodyPr/>
          <a:lstStyle>
            <a:lvl1pPr>
              <a:lnSpc>
                <a:spcPct val="120000"/>
              </a:lnSpc>
              <a:defRPr sz="1463"/>
            </a:lvl1pPr>
            <a:lvl2pPr>
              <a:lnSpc>
                <a:spcPct val="120000"/>
              </a:lnSpc>
              <a:defRPr sz="1463"/>
            </a:lvl2pPr>
            <a:lvl3pPr>
              <a:lnSpc>
                <a:spcPct val="120000"/>
              </a:lnSpc>
              <a:defRPr sz="1463"/>
            </a:lvl3pPr>
            <a:lvl4pPr>
              <a:lnSpc>
                <a:spcPct val="120000"/>
              </a:lnSpc>
              <a:defRPr sz="1463"/>
            </a:lvl4pPr>
            <a:lvl5pPr>
              <a:lnSpc>
                <a:spcPct val="120000"/>
              </a:lnSpc>
              <a:defRPr sz="146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524A64E-858F-4F9F-8239-0479E043F2B7}"/>
              </a:ext>
            </a:extLst>
          </p:cNvPr>
          <p:cNvSpPr>
            <a:spLocks noGrp="1"/>
          </p:cNvSpPr>
          <p:nvPr>
            <p:ph type="sldNum" sz="quarter" idx="12"/>
          </p:nvPr>
        </p:nvSpPr>
        <p:spPr>
          <a:xfrm>
            <a:off x="540001" y="6538914"/>
            <a:ext cx="458999" cy="158400"/>
          </a:xfrm>
          <a:prstGeom prst="rect">
            <a:avLst/>
          </a:prstGeom>
        </p:spPr>
        <p:txBody>
          <a:bodyPr/>
          <a:lstStyle>
            <a:lvl1pPr>
              <a:defRPr>
                <a:solidFill>
                  <a:schemeClr val="bg1"/>
                </a:solidFill>
              </a:defRPr>
            </a:lvl1pPr>
          </a:lstStyle>
          <a:p>
            <a:endParaRPr lang="en-GB" dirty="0"/>
          </a:p>
        </p:txBody>
      </p:sp>
      <p:pic>
        <p:nvPicPr>
          <p:cNvPr id="8" name="Picture 7" descr="A picture containing drawing&#10;&#10;Description automatically generated">
            <a:extLst>
              <a:ext uri="{FF2B5EF4-FFF2-40B4-BE49-F238E27FC236}">
                <a16:creationId xmlns:a16="http://schemas.microsoft.com/office/drawing/2014/main" id="{78FD473A-0D31-4B86-BEA1-F490E37EB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01" y="540001"/>
            <a:ext cx="726359" cy="569449"/>
          </a:xfrm>
          <a:prstGeom prst="rect">
            <a:avLst/>
          </a:prstGeom>
        </p:spPr>
      </p:pic>
      <p:sp>
        <p:nvSpPr>
          <p:cNvPr id="10" name="Picture Placeholder 9">
            <a:extLst>
              <a:ext uri="{FF2B5EF4-FFF2-40B4-BE49-F238E27FC236}">
                <a16:creationId xmlns:a16="http://schemas.microsoft.com/office/drawing/2014/main" id="{6A03ED4E-67FA-490F-A43E-64BF722FC9B4}"/>
              </a:ext>
            </a:extLst>
          </p:cNvPr>
          <p:cNvSpPr>
            <a:spLocks noGrp="1" noChangeAspect="1"/>
          </p:cNvSpPr>
          <p:nvPr>
            <p:ph type="pic" sz="quarter" idx="13"/>
          </p:nvPr>
        </p:nvSpPr>
        <p:spPr>
          <a:xfrm>
            <a:off x="648000" y="324000"/>
            <a:ext cx="2700000" cy="3600000"/>
          </a:xfrm>
          <a:prstGeom prst="ellipse">
            <a:avLst/>
          </a:prstGeom>
        </p:spPr>
        <p:txBody>
          <a:bodyPr/>
          <a:lstStyle/>
          <a:p>
            <a:endParaRPr lang="en-GB"/>
          </a:p>
        </p:txBody>
      </p:sp>
      <p:sp>
        <p:nvSpPr>
          <p:cNvPr id="11" name="Content Placeholder 2">
            <a:extLst>
              <a:ext uri="{FF2B5EF4-FFF2-40B4-BE49-F238E27FC236}">
                <a16:creationId xmlns:a16="http://schemas.microsoft.com/office/drawing/2014/main" id="{AA6B74DF-07E2-4E83-B878-3E1180A51C35}"/>
              </a:ext>
            </a:extLst>
          </p:cNvPr>
          <p:cNvSpPr>
            <a:spLocks noGrp="1"/>
          </p:cNvSpPr>
          <p:nvPr>
            <p:ph idx="14"/>
          </p:nvPr>
        </p:nvSpPr>
        <p:spPr>
          <a:xfrm>
            <a:off x="945000" y="4122137"/>
            <a:ext cx="2106000" cy="2054827"/>
          </a:xfrm>
        </p:spPr>
        <p:txBody>
          <a:bodyPr/>
          <a:lstStyle>
            <a:lvl1pPr>
              <a:lnSpc>
                <a:spcPct val="114000"/>
              </a:lnSpc>
              <a:spcAft>
                <a:spcPts val="0"/>
              </a:spcAft>
              <a:defRPr sz="938"/>
            </a:lvl1pPr>
            <a:lvl2pPr>
              <a:lnSpc>
                <a:spcPct val="114000"/>
              </a:lnSpc>
              <a:spcAft>
                <a:spcPts val="0"/>
              </a:spcAft>
              <a:defRPr sz="938"/>
            </a:lvl2pPr>
            <a:lvl3pPr>
              <a:lnSpc>
                <a:spcPct val="114000"/>
              </a:lnSpc>
              <a:spcAft>
                <a:spcPts val="0"/>
              </a:spcAft>
              <a:defRPr sz="938"/>
            </a:lvl3pPr>
            <a:lvl4pPr>
              <a:lnSpc>
                <a:spcPct val="114000"/>
              </a:lnSpc>
              <a:spcAft>
                <a:spcPts val="0"/>
              </a:spcAft>
              <a:defRPr sz="938"/>
            </a:lvl4pPr>
            <a:lvl5pPr>
              <a:lnSpc>
                <a:spcPct val="114000"/>
              </a:lnSpc>
              <a:spcAft>
                <a:spcPts val="0"/>
              </a:spcAft>
              <a:defRPr sz="9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89175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ote on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4079" y="325438"/>
            <a:ext cx="8655843" cy="62087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2231999"/>
            <a:ext cx="7641000" cy="3960000"/>
          </a:xfrm>
        </p:spPr>
        <p:txBody>
          <a:bodyPr/>
          <a:lstStyle>
            <a:lvl1pPr algn="ctr">
              <a:lnSpc>
                <a:spcPct val="120000"/>
              </a:lnSpc>
              <a:defRPr sz="1875">
                <a:latin typeface="Brandon Text Medium" panose="020B0603020203060203" pitchFamily="34" charset="0"/>
              </a:defRPr>
            </a:lvl1pPr>
            <a:lvl2pPr algn="ctr">
              <a:lnSpc>
                <a:spcPct val="120000"/>
              </a:lnSpc>
              <a:defRPr sz="1125"/>
            </a:lvl2pPr>
            <a:lvl3pPr algn="ctr">
              <a:defRPr sz="1875"/>
            </a:lvl3pPr>
            <a:lvl4pPr algn="ctr">
              <a:defRPr sz="1875"/>
            </a:lvl4pPr>
            <a:lvl5pPr algn="ctr">
              <a:defRPr sz="1875"/>
            </a:lvl5pPr>
          </a:lstStyle>
          <a:p>
            <a:pPr lvl="0"/>
            <a:r>
              <a:rPr lang="en-US" dirty="0"/>
              <a:t>Click to edit Master text styles</a:t>
            </a:r>
          </a:p>
          <a:p>
            <a:pPr lvl="1"/>
            <a:r>
              <a:rPr lang="en-US" dirty="0"/>
              <a:t>Second level</a:t>
            </a:r>
          </a:p>
        </p:txBody>
      </p:sp>
      <p:pic>
        <p:nvPicPr>
          <p:cNvPr id="10" name="Picture 9" descr="A picture containing drawing&#10;&#10;Description automatically generated">
            <a:extLst>
              <a:ext uri="{FF2B5EF4-FFF2-40B4-BE49-F238E27FC236}">
                <a16:creationId xmlns:a16="http://schemas.microsoft.com/office/drawing/2014/main" id="{D41A9E28-AD93-4F99-91EF-957642825B98}"/>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08821" y="1152001"/>
            <a:ext cx="726359" cy="569449"/>
          </a:xfrm>
          <a:prstGeom prst="rect">
            <a:avLst/>
          </a:prstGeom>
        </p:spPr>
      </p:pic>
    </p:spTree>
    <p:extLst>
      <p:ext uri="{BB962C8B-B14F-4D97-AF65-F5344CB8AC3E}">
        <p14:creationId xmlns:p14="http://schemas.microsoft.com/office/powerpoint/2010/main" val="3021970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3000" y="324000"/>
            <a:ext cx="8658000" cy="6209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756000"/>
            <a:ext cx="7144200" cy="482400"/>
          </a:xfrm>
        </p:spPr>
        <p:txBody>
          <a:bodyPr lIns="72000" rIns="0"/>
          <a:lstStyle>
            <a:lvl1pPr>
              <a:defRPr sz="2550"/>
            </a:lvl1pPr>
          </a:lstStyle>
          <a:p>
            <a:r>
              <a:rPr lang="en-US" dirty="0"/>
              <a:t>Click to edit Master title style</a:t>
            </a:r>
            <a:endParaRPr lang="en-GB" dirty="0"/>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999001" y="2412000"/>
            <a:ext cx="7144200" cy="3600000"/>
          </a:xfrm>
        </p:spPr>
        <p:txBody>
          <a:bodyPr/>
          <a:lstStyle>
            <a:lvl1pPr>
              <a:defRPr sz="1088"/>
            </a:lvl1pPr>
            <a:lvl2pPr>
              <a:defRPr sz="1088"/>
            </a:lvl2pPr>
            <a:lvl3pPr>
              <a:defRPr sz="1088"/>
            </a:lvl3pPr>
            <a:lvl4pPr>
              <a:defRPr sz="1088"/>
            </a:lvl4pPr>
            <a:lvl5pPr>
              <a:defRPr sz="10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75398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756000"/>
            <a:ext cx="7144200" cy="482400"/>
          </a:xfrm>
        </p:spPr>
        <p:txBody>
          <a:bodyPr lIns="72000" rIns="0"/>
          <a:lstStyle>
            <a:lvl1pPr>
              <a:defRPr sz="2550"/>
            </a:lvl1pPr>
          </a:lstStyle>
          <a:p>
            <a:r>
              <a:rPr lang="en-US" dirty="0"/>
              <a:t>Click to edit Master title style</a:t>
            </a:r>
            <a:endParaRPr lang="en-GB" dirty="0"/>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999001" y="2412000"/>
            <a:ext cx="7144200" cy="3600000"/>
          </a:xfrm>
        </p:spPr>
        <p:txBody>
          <a:bodyPr/>
          <a:lstStyle>
            <a:lvl1pPr>
              <a:defRPr sz="1088"/>
            </a:lvl1pPr>
            <a:lvl2pPr>
              <a:defRPr sz="1088"/>
            </a:lvl2pPr>
            <a:lvl3pPr>
              <a:defRPr sz="1088"/>
            </a:lvl3pPr>
            <a:lvl4pPr>
              <a:defRPr sz="1088"/>
            </a:lvl4pPr>
            <a:lvl5pPr>
              <a:defRPr sz="10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0461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hree item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1224000"/>
            <a:ext cx="7144200" cy="482400"/>
          </a:xfrm>
        </p:spPr>
        <p:txBody>
          <a:bodyPr lIns="0" rIns="0"/>
          <a:lstStyle>
            <a:lvl1pPr algn="ctr">
              <a:defRPr sz="2550"/>
            </a:lvl1pPr>
          </a:lstStyle>
          <a:p>
            <a:r>
              <a:rPr lang="en-US" dirty="0"/>
              <a:t>Click to edit Master title style</a:t>
            </a:r>
            <a:endParaRPr lang="en-GB" dirty="0"/>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1140886"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99D90BBE-5CE0-4869-9191-522E599E4582}"/>
              </a:ext>
            </a:extLst>
          </p:cNvPr>
          <p:cNvSpPr>
            <a:spLocks noGrp="1"/>
          </p:cNvSpPr>
          <p:nvPr>
            <p:ph type="body" sz="quarter" idx="13"/>
          </p:nvPr>
        </p:nvSpPr>
        <p:spPr>
          <a:xfrm>
            <a:off x="998485" y="2052001"/>
            <a:ext cx="7144200" cy="1910083"/>
          </a:xfrm>
        </p:spPr>
        <p:txBody>
          <a:bodyPr anchor="ctr" anchorCtr="0"/>
          <a:lstStyle>
            <a:lvl1pPr algn="ctr">
              <a:defRPr sz="4763" cap="all" baseline="0">
                <a:solidFill>
                  <a:schemeClr val="accent5"/>
                </a:solidFill>
                <a:latin typeface="+mj-lt"/>
              </a:defRPr>
            </a:lvl1pPr>
          </a:lstStyle>
          <a:p>
            <a:pPr lvl="0"/>
            <a:r>
              <a:rPr lang="en-US" dirty="0"/>
              <a:t>Click to edit Master text styles</a:t>
            </a:r>
            <a:endParaRPr lang="en-GB" dirty="0"/>
          </a:p>
        </p:txBody>
      </p:sp>
      <p:sp>
        <p:nvSpPr>
          <p:cNvPr id="13" name="Content Placeholder 2">
            <a:extLst>
              <a:ext uri="{FF2B5EF4-FFF2-40B4-BE49-F238E27FC236}">
                <a16:creationId xmlns:a16="http://schemas.microsoft.com/office/drawing/2014/main" id="{0BD05893-A2E6-4AD8-8880-70AC63AF3C12}"/>
              </a:ext>
            </a:extLst>
          </p:cNvPr>
          <p:cNvSpPr>
            <a:spLocks noGrp="1"/>
          </p:cNvSpPr>
          <p:nvPr>
            <p:ph idx="14"/>
          </p:nvPr>
        </p:nvSpPr>
        <p:spPr>
          <a:xfrm>
            <a:off x="36270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a:extLst>
              <a:ext uri="{FF2B5EF4-FFF2-40B4-BE49-F238E27FC236}">
                <a16:creationId xmlns:a16="http://schemas.microsoft.com/office/drawing/2014/main" id="{3515239B-099E-4A70-BC3A-1C83A2503DA5}"/>
              </a:ext>
            </a:extLst>
          </p:cNvPr>
          <p:cNvSpPr>
            <a:spLocks noGrp="1"/>
          </p:cNvSpPr>
          <p:nvPr>
            <p:ph idx="15"/>
          </p:nvPr>
        </p:nvSpPr>
        <p:spPr>
          <a:xfrm>
            <a:off x="61108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6">
            <a:extLst>
              <a:ext uri="{FF2B5EF4-FFF2-40B4-BE49-F238E27FC236}">
                <a16:creationId xmlns:a16="http://schemas.microsoft.com/office/drawing/2014/main" id="{D1CA39F8-7E40-4FAF-88C9-01A712EE1305}"/>
              </a:ext>
            </a:extLst>
          </p:cNvPr>
          <p:cNvSpPr>
            <a:spLocks noGrp="1"/>
          </p:cNvSpPr>
          <p:nvPr>
            <p:ph type="body" sz="quarter" idx="16"/>
          </p:nvPr>
        </p:nvSpPr>
        <p:spPr>
          <a:xfrm>
            <a:off x="114136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dirty="0"/>
              <a:t>Click to edit</a:t>
            </a:r>
            <a:endParaRPr lang="en-GB" dirty="0"/>
          </a:p>
        </p:txBody>
      </p:sp>
      <p:sp>
        <p:nvSpPr>
          <p:cNvPr id="18" name="Text Placeholder 16">
            <a:extLst>
              <a:ext uri="{FF2B5EF4-FFF2-40B4-BE49-F238E27FC236}">
                <a16:creationId xmlns:a16="http://schemas.microsoft.com/office/drawing/2014/main" id="{CB261251-D948-47B2-AF3C-ADB6E55457B5}"/>
              </a:ext>
            </a:extLst>
          </p:cNvPr>
          <p:cNvSpPr>
            <a:spLocks noGrp="1"/>
          </p:cNvSpPr>
          <p:nvPr>
            <p:ph type="body" sz="quarter" idx="17"/>
          </p:nvPr>
        </p:nvSpPr>
        <p:spPr>
          <a:xfrm>
            <a:off x="362582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dirty="0"/>
              <a:t>Click to edit</a:t>
            </a:r>
            <a:endParaRPr lang="en-GB" dirty="0"/>
          </a:p>
        </p:txBody>
      </p:sp>
      <p:sp>
        <p:nvSpPr>
          <p:cNvPr id="19" name="Text Placeholder 16">
            <a:extLst>
              <a:ext uri="{FF2B5EF4-FFF2-40B4-BE49-F238E27FC236}">
                <a16:creationId xmlns:a16="http://schemas.microsoft.com/office/drawing/2014/main" id="{12623FD5-9EF2-48E7-BFD5-D76CD9BFF581}"/>
              </a:ext>
            </a:extLst>
          </p:cNvPr>
          <p:cNvSpPr>
            <a:spLocks noGrp="1"/>
          </p:cNvSpPr>
          <p:nvPr>
            <p:ph type="body" sz="quarter" idx="18"/>
          </p:nvPr>
        </p:nvSpPr>
        <p:spPr>
          <a:xfrm>
            <a:off x="611028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dirty="0"/>
              <a:t>Click to edit</a:t>
            </a:r>
            <a:endParaRPr lang="en-GB" dirty="0"/>
          </a:p>
        </p:txBody>
      </p:sp>
    </p:spTree>
    <p:extLst>
      <p:ext uri="{BB962C8B-B14F-4D97-AF65-F5344CB8AC3E}">
        <p14:creationId xmlns:p14="http://schemas.microsoft.com/office/powerpoint/2010/main" val="33450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5455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three ite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6D30FB-27E7-41BB-B8F2-CF16F13FC880}"/>
              </a:ext>
            </a:extLst>
          </p:cNvPr>
          <p:cNvSpPr/>
          <p:nvPr userDrawn="1"/>
        </p:nvSpPr>
        <p:spPr>
          <a:xfrm>
            <a:off x="243000" y="324000"/>
            <a:ext cx="8658000" cy="6210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itle 1">
            <a:extLst>
              <a:ext uri="{FF2B5EF4-FFF2-40B4-BE49-F238E27FC236}">
                <a16:creationId xmlns:a16="http://schemas.microsoft.com/office/drawing/2014/main" id="{ED883BF4-93B0-4ACE-9D81-95AC3F1EA1BA}"/>
              </a:ext>
            </a:extLst>
          </p:cNvPr>
          <p:cNvSpPr>
            <a:spLocks noGrp="1"/>
          </p:cNvSpPr>
          <p:nvPr>
            <p:ph type="title"/>
          </p:nvPr>
        </p:nvSpPr>
        <p:spPr>
          <a:xfrm>
            <a:off x="998999" y="1224000"/>
            <a:ext cx="7144200" cy="482400"/>
          </a:xfrm>
        </p:spPr>
        <p:txBody>
          <a:bodyPr lIns="0" rIns="0"/>
          <a:lstStyle>
            <a:lvl1pPr algn="ctr">
              <a:defRPr sz="2550"/>
            </a:lvl1pPr>
          </a:lstStyle>
          <a:p>
            <a:r>
              <a:rPr lang="en-US" dirty="0"/>
              <a:t>Click to edit Master title style</a:t>
            </a:r>
            <a:endParaRPr lang="en-GB" dirty="0"/>
          </a:p>
        </p:txBody>
      </p:sp>
      <p:sp>
        <p:nvSpPr>
          <p:cNvPr id="11" name="Content Placeholder 2">
            <a:extLst>
              <a:ext uri="{FF2B5EF4-FFF2-40B4-BE49-F238E27FC236}">
                <a16:creationId xmlns:a16="http://schemas.microsoft.com/office/drawing/2014/main" id="{B9B04FF7-2E25-46E1-9E04-2C5A266477EC}"/>
              </a:ext>
            </a:extLst>
          </p:cNvPr>
          <p:cNvSpPr>
            <a:spLocks noGrp="1"/>
          </p:cNvSpPr>
          <p:nvPr>
            <p:ph idx="1"/>
          </p:nvPr>
        </p:nvSpPr>
        <p:spPr>
          <a:xfrm>
            <a:off x="1140886"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2">
            <a:extLst>
              <a:ext uri="{FF2B5EF4-FFF2-40B4-BE49-F238E27FC236}">
                <a16:creationId xmlns:a16="http://schemas.microsoft.com/office/drawing/2014/main" id="{99D90BBE-5CE0-4869-9191-522E599E4582}"/>
              </a:ext>
            </a:extLst>
          </p:cNvPr>
          <p:cNvSpPr>
            <a:spLocks noGrp="1"/>
          </p:cNvSpPr>
          <p:nvPr>
            <p:ph type="body" sz="quarter" idx="13"/>
          </p:nvPr>
        </p:nvSpPr>
        <p:spPr>
          <a:xfrm>
            <a:off x="998485" y="2052001"/>
            <a:ext cx="7144200" cy="1910083"/>
          </a:xfrm>
        </p:spPr>
        <p:txBody>
          <a:bodyPr anchor="ctr" anchorCtr="0"/>
          <a:lstStyle>
            <a:lvl1pPr algn="ctr">
              <a:defRPr sz="4763" cap="all" baseline="0">
                <a:solidFill>
                  <a:schemeClr val="accent5"/>
                </a:solidFill>
                <a:latin typeface="+mj-lt"/>
              </a:defRPr>
            </a:lvl1pPr>
          </a:lstStyle>
          <a:p>
            <a:pPr lvl="0"/>
            <a:r>
              <a:rPr lang="en-US" dirty="0"/>
              <a:t>Click to edit Master text styles</a:t>
            </a:r>
            <a:endParaRPr lang="en-GB" dirty="0"/>
          </a:p>
        </p:txBody>
      </p:sp>
      <p:sp>
        <p:nvSpPr>
          <p:cNvPr id="13" name="Content Placeholder 2">
            <a:extLst>
              <a:ext uri="{FF2B5EF4-FFF2-40B4-BE49-F238E27FC236}">
                <a16:creationId xmlns:a16="http://schemas.microsoft.com/office/drawing/2014/main" id="{0BD05893-A2E6-4AD8-8880-70AC63AF3C12}"/>
              </a:ext>
            </a:extLst>
          </p:cNvPr>
          <p:cNvSpPr>
            <a:spLocks noGrp="1"/>
          </p:cNvSpPr>
          <p:nvPr>
            <p:ph idx="14"/>
          </p:nvPr>
        </p:nvSpPr>
        <p:spPr>
          <a:xfrm>
            <a:off x="36270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2">
            <a:extLst>
              <a:ext uri="{FF2B5EF4-FFF2-40B4-BE49-F238E27FC236}">
                <a16:creationId xmlns:a16="http://schemas.microsoft.com/office/drawing/2014/main" id="{3515239B-099E-4A70-BC3A-1C83A2503DA5}"/>
              </a:ext>
            </a:extLst>
          </p:cNvPr>
          <p:cNvSpPr>
            <a:spLocks noGrp="1"/>
          </p:cNvSpPr>
          <p:nvPr>
            <p:ph idx="15"/>
          </p:nvPr>
        </p:nvSpPr>
        <p:spPr>
          <a:xfrm>
            <a:off x="6110800" y="4788000"/>
            <a:ext cx="1890000" cy="1440000"/>
          </a:xfrm>
        </p:spPr>
        <p:txBody>
          <a:bodyPr/>
          <a:lstStyle>
            <a:lvl1pPr algn="ctr">
              <a:lnSpc>
                <a:spcPct val="100000"/>
              </a:lnSpc>
              <a:spcBef>
                <a:spcPts val="0"/>
              </a:spcBef>
              <a:spcAft>
                <a:spcPts val="0"/>
              </a:spcAft>
              <a:defRPr sz="1538"/>
            </a:lvl1pPr>
            <a:lvl2pPr algn="ctr">
              <a:lnSpc>
                <a:spcPct val="100000"/>
              </a:lnSpc>
              <a:spcBef>
                <a:spcPts val="0"/>
              </a:spcBef>
              <a:spcAft>
                <a:spcPts val="0"/>
              </a:spcAft>
              <a:defRPr sz="1538"/>
            </a:lvl2pPr>
            <a:lvl3pPr algn="ctr">
              <a:lnSpc>
                <a:spcPct val="100000"/>
              </a:lnSpc>
              <a:spcBef>
                <a:spcPts val="0"/>
              </a:spcBef>
              <a:spcAft>
                <a:spcPts val="0"/>
              </a:spcAft>
              <a:defRPr sz="1538"/>
            </a:lvl3pPr>
            <a:lvl4pPr algn="ctr">
              <a:lnSpc>
                <a:spcPct val="100000"/>
              </a:lnSpc>
              <a:spcBef>
                <a:spcPts val="0"/>
              </a:spcBef>
              <a:spcAft>
                <a:spcPts val="0"/>
              </a:spcAft>
              <a:defRPr sz="1538"/>
            </a:lvl4pPr>
            <a:lvl5pPr algn="ctr">
              <a:lnSpc>
                <a:spcPct val="100000"/>
              </a:lnSpc>
              <a:spcBef>
                <a:spcPts val="0"/>
              </a:spcBef>
              <a:spcAft>
                <a:spcPts val="0"/>
              </a:spcAft>
              <a:defRPr sz="153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6">
            <a:extLst>
              <a:ext uri="{FF2B5EF4-FFF2-40B4-BE49-F238E27FC236}">
                <a16:creationId xmlns:a16="http://schemas.microsoft.com/office/drawing/2014/main" id="{D1CA39F8-7E40-4FAF-88C9-01A712EE1305}"/>
              </a:ext>
            </a:extLst>
          </p:cNvPr>
          <p:cNvSpPr>
            <a:spLocks noGrp="1"/>
          </p:cNvSpPr>
          <p:nvPr>
            <p:ph type="body" sz="quarter" idx="16"/>
          </p:nvPr>
        </p:nvSpPr>
        <p:spPr>
          <a:xfrm>
            <a:off x="114136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dirty="0"/>
              <a:t>Click to edit</a:t>
            </a:r>
            <a:endParaRPr lang="en-GB" dirty="0"/>
          </a:p>
        </p:txBody>
      </p:sp>
      <p:sp>
        <p:nvSpPr>
          <p:cNvPr id="18" name="Text Placeholder 16">
            <a:extLst>
              <a:ext uri="{FF2B5EF4-FFF2-40B4-BE49-F238E27FC236}">
                <a16:creationId xmlns:a16="http://schemas.microsoft.com/office/drawing/2014/main" id="{CB261251-D948-47B2-AF3C-ADB6E55457B5}"/>
              </a:ext>
            </a:extLst>
          </p:cNvPr>
          <p:cNvSpPr>
            <a:spLocks noGrp="1"/>
          </p:cNvSpPr>
          <p:nvPr>
            <p:ph type="body" sz="quarter" idx="17"/>
          </p:nvPr>
        </p:nvSpPr>
        <p:spPr>
          <a:xfrm>
            <a:off x="362582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dirty="0"/>
              <a:t>Click to edit</a:t>
            </a:r>
            <a:endParaRPr lang="en-GB" dirty="0"/>
          </a:p>
        </p:txBody>
      </p:sp>
      <p:sp>
        <p:nvSpPr>
          <p:cNvPr id="19" name="Text Placeholder 16">
            <a:extLst>
              <a:ext uri="{FF2B5EF4-FFF2-40B4-BE49-F238E27FC236}">
                <a16:creationId xmlns:a16="http://schemas.microsoft.com/office/drawing/2014/main" id="{12623FD5-9EF2-48E7-BFD5-D76CD9BFF581}"/>
              </a:ext>
            </a:extLst>
          </p:cNvPr>
          <p:cNvSpPr>
            <a:spLocks noGrp="1"/>
          </p:cNvSpPr>
          <p:nvPr>
            <p:ph type="body" sz="quarter" idx="18"/>
          </p:nvPr>
        </p:nvSpPr>
        <p:spPr>
          <a:xfrm>
            <a:off x="6110284" y="4181813"/>
            <a:ext cx="1889522" cy="412750"/>
          </a:xfrm>
          <a:solidFill>
            <a:schemeClr val="tx1"/>
          </a:solidFill>
        </p:spPr>
        <p:txBody>
          <a:bodyPr lIns="0" tIns="72000"/>
          <a:lstStyle>
            <a:lvl1pPr algn="ctr">
              <a:defRPr sz="1800" cap="all" baseline="0">
                <a:solidFill>
                  <a:schemeClr val="bg1"/>
                </a:solidFill>
                <a:latin typeface="+mj-lt"/>
              </a:defRPr>
            </a:lvl1pPr>
          </a:lstStyle>
          <a:p>
            <a:pPr lvl="0"/>
            <a:r>
              <a:rPr lang="en-US" dirty="0"/>
              <a:t>Click to edit</a:t>
            </a:r>
            <a:endParaRPr lang="en-GB" dirty="0"/>
          </a:p>
        </p:txBody>
      </p:sp>
    </p:spTree>
    <p:extLst>
      <p:ext uri="{BB962C8B-B14F-4D97-AF65-F5344CB8AC3E}">
        <p14:creationId xmlns:p14="http://schemas.microsoft.com/office/powerpoint/2010/main" val="15048535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8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2106000" cy="2988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2427000" y="324000"/>
            <a:ext cx="2106000" cy="2988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11000" y="324000"/>
            <a:ext cx="2106000" cy="2988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6795000" y="324000"/>
            <a:ext cx="2106000" cy="2988000"/>
          </a:xfrm>
        </p:spPr>
        <p:txBody>
          <a:bodyPr/>
          <a:lstStyle>
            <a:lvl1pPr>
              <a:defRPr sz="1050"/>
            </a:lvl1pPr>
          </a:lstStyle>
          <a:p>
            <a:endParaRPr lang="en-GB"/>
          </a:p>
        </p:txBody>
      </p:sp>
      <p:sp>
        <p:nvSpPr>
          <p:cNvPr id="17" name="Picture Placeholder 8">
            <a:extLst>
              <a:ext uri="{FF2B5EF4-FFF2-40B4-BE49-F238E27FC236}">
                <a16:creationId xmlns:a16="http://schemas.microsoft.com/office/drawing/2014/main" id="{7BB2F0E5-A1E1-4461-8C6F-733C6D0356CC}"/>
              </a:ext>
            </a:extLst>
          </p:cNvPr>
          <p:cNvSpPr>
            <a:spLocks noGrp="1"/>
          </p:cNvSpPr>
          <p:nvPr>
            <p:ph type="pic" sz="quarter" idx="17"/>
          </p:nvPr>
        </p:nvSpPr>
        <p:spPr>
          <a:xfrm>
            <a:off x="243000" y="3420000"/>
            <a:ext cx="2106000" cy="2988000"/>
          </a:xfrm>
        </p:spPr>
        <p:txBody>
          <a:bodyPr/>
          <a:lstStyle>
            <a:lvl1pPr>
              <a:defRPr sz="1050"/>
            </a:lvl1pPr>
          </a:lstStyle>
          <a:p>
            <a:endParaRPr lang="en-GB"/>
          </a:p>
        </p:txBody>
      </p:sp>
      <p:sp>
        <p:nvSpPr>
          <p:cNvPr id="18" name="Picture Placeholder 8">
            <a:extLst>
              <a:ext uri="{FF2B5EF4-FFF2-40B4-BE49-F238E27FC236}">
                <a16:creationId xmlns:a16="http://schemas.microsoft.com/office/drawing/2014/main" id="{1631B38B-25A8-4793-B470-14988DEF3E6A}"/>
              </a:ext>
            </a:extLst>
          </p:cNvPr>
          <p:cNvSpPr>
            <a:spLocks noGrp="1"/>
          </p:cNvSpPr>
          <p:nvPr>
            <p:ph type="pic" sz="quarter" idx="18"/>
          </p:nvPr>
        </p:nvSpPr>
        <p:spPr>
          <a:xfrm>
            <a:off x="2427000" y="3420000"/>
            <a:ext cx="2106000" cy="2988000"/>
          </a:xfrm>
        </p:spPr>
        <p:txBody>
          <a:bodyPr/>
          <a:lstStyle>
            <a:lvl1pPr>
              <a:defRPr sz="1050"/>
            </a:lvl1pPr>
          </a:lstStyle>
          <a:p>
            <a:endParaRPr lang="en-GB"/>
          </a:p>
        </p:txBody>
      </p:sp>
      <p:sp>
        <p:nvSpPr>
          <p:cNvPr id="19" name="Picture Placeholder 8">
            <a:extLst>
              <a:ext uri="{FF2B5EF4-FFF2-40B4-BE49-F238E27FC236}">
                <a16:creationId xmlns:a16="http://schemas.microsoft.com/office/drawing/2014/main" id="{57FF9222-5E77-424B-8130-120C23383001}"/>
              </a:ext>
            </a:extLst>
          </p:cNvPr>
          <p:cNvSpPr>
            <a:spLocks noGrp="1"/>
          </p:cNvSpPr>
          <p:nvPr>
            <p:ph type="pic" sz="quarter" idx="19"/>
          </p:nvPr>
        </p:nvSpPr>
        <p:spPr>
          <a:xfrm>
            <a:off x="4611000" y="3420000"/>
            <a:ext cx="2106000" cy="2988000"/>
          </a:xfrm>
        </p:spPr>
        <p:txBody>
          <a:bodyPr/>
          <a:lstStyle>
            <a:lvl1pPr>
              <a:defRPr sz="1050"/>
            </a:lvl1pPr>
          </a:lstStyle>
          <a:p>
            <a:endParaRPr lang="en-GB"/>
          </a:p>
        </p:txBody>
      </p:sp>
      <p:sp>
        <p:nvSpPr>
          <p:cNvPr id="20" name="Picture Placeholder 8">
            <a:extLst>
              <a:ext uri="{FF2B5EF4-FFF2-40B4-BE49-F238E27FC236}">
                <a16:creationId xmlns:a16="http://schemas.microsoft.com/office/drawing/2014/main" id="{2CFE8979-D0FC-4CD0-A4F0-53FA919A2073}"/>
              </a:ext>
            </a:extLst>
          </p:cNvPr>
          <p:cNvSpPr>
            <a:spLocks noGrp="1"/>
          </p:cNvSpPr>
          <p:nvPr>
            <p:ph type="pic" sz="quarter" idx="20"/>
          </p:nvPr>
        </p:nvSpPr>
        <p:spPr>
          <a:xfrm>
            <a:off x="6795000" y="3420000"/>
            <a:ext cx="2106000" cy="2988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3"/>
          </a:solidFill>
          <a:ln w="101600">
            <a:solidFill>
              <a:schemeClr val="bg1"/>
            </a:solidFill>
            <a:miter lim="800000"/>
          </a:ln>
        </p:spPr>
        <p:txBody>
          <a:bodyPr tIns="180000" rIns="0" anchor="ctr" anchorCtr="0"/>
          <a:lstStyle>
            <a:lvl1pPr algn="ctr">
              <a:defRPr sz="7125"/>
            </a:lvl1pPr>
          </a:lstStyle>
          <a:p>
            <a:r>
              <a:rPr lang="en-US" dirty="0"/>
              <a:t>title</a:t>
            </a:r>
            <a:endParaRPr lang="en-GB" dirty="0"/>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682377" y="1018250"/>
            <a:ext cx="1227247" cy="291600"/>
          </a:xfrm>
          <a:solidFill>
            <a:schemeClr val="tx1"/>
          </a:solidFill>
        </p:spPr>
        <p:txBody>
          <a:bodyPr lIns="0" tIns="36000"/>
          <a:lstStyle>
            <a:lvl1pPr algn="ctr">
              <a:defRPr sz="1388" cap="all" baseline="0">
                <a:solidFill>
                  <a:schemeClr val="bg1"/>
                </a:solidFill>
                <a:latin typeface="+mj-lt"/>
              </a:defRPr>
            </a:lvl1pPr>
          </a:lstStyle>
          <a:p>
            <a:pPr lvl="0"/>
            <a:r>
              <a:rPr lang="en-US" dirty="0"/>
              <a:t>Subject</a:t>
            </a:r>
            <a:endParaRPr lang="en-GB" dirty="0"/>
          </a:p>
        </p:txBody>
      </p:sp>
    </p:spTree>
    <p:extLst>
      <p:ext uri="{BB962C8B-B14F-4D97-AF65-F5344CB8AC3E}">
        <p14:creationId xmlns:p14="http://schemas.microsoft.com/office/powerpoint/2010/main" val="6147326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8 imag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fld id="{85EAF8C5-3DA5-42FF-BF3F-6F160B100432}" type="datetime1">
              <a:rPr lang="en-GB" smtClean="0"/>
              <a:t>07/06/2023</a:t>
            </a:fld>
            <a:endParaRPr lang="en-GB" dirty="0"/>
          </a:p>
        </p:txBody>
      </p:sp>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2106000" cy="2988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2427000" y="324000"/>
            <a:ext cx="2106000" cy="2988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11000" y="324000"/>
            <a:ext cx="2106000" cy="2988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6795000" y="324000"/>
            <a:ext cx="2106000" cy="2988000"/>
          </a:xfrm>
        </p:spPr>
        <p:txBody>
          <a:bodyPr/>
          <a:lstStyle>
            <a:lvl1pPr>
              <a:defRPr sz="1050"/>
            </a:lvl1pPr>
          </a:lstStyle>
          <a:p>
            <a:endParaRPr lang="en-GB"/>
          </a:p>
        </p:txBody>
      </p:sp>
      <p:sp>
        <p:nvSpPr>
          <p:cNvPr id="17" name="Picture Placeholder 8">
            <a:extLst>
              <a:ext uri="{FF2B5EF4-FFF2-40B4-BE49-F238E27FC236}">
                <a16:creationId xmlns:a16="http://schemas.microsoft.com/office/drawing/2014/main" id="{7BB2F0E5-A1E1-4461-8C6F-733C6D0356CC}"/>
              </a:ext>
            </a:extLst>
          </p:cNvPr>
          <p:cNvSpPr>
            <a:spLocks noGrp="1"/>
          </p:cNvSpPr>
          <p:nvPr>
            <p:ph type="pic" sz="quarter" idx="17"/>
          </p:nvPr>
        </p:nvSpPr>
        <p:spPr>
          <a:xfrm>
            <a:off x="243000" y="3420000"/>
            <a:ext cx="2106000" cy="2988000"/>
          </a:xfrm>
        </p:spPr>
        <p:txBody>
          <a:bodyPr/>
          <a:lstStyle>
            <a:lvl1pPr>
              <a:defRPr sz="1050"/>
            </a:lvl1pPr>
          </a:lstStyle>
          <a:p>
            <a:endParaRPr lang="en-GB"/>
          </a:p>
        </p:txBody>
      </p:sp>
      <p:sp>
        <p:nvSpPr>
          <p:cNvPr id="18" name="Picture Placeholder 8">
            <a:extLst>
              <a:ext uri="{FF2B5EF4-FFF2-40B4-BE49-F238E27FC236}">
                <a16:creationId xmlns:a16="http://schemas.microsoft.com/office/drawing/2014/main" id="{1631B38B-25A8-4793-B470-14988DEF3E6A}"/>
              </a:ext>
            </a:extLst>
          </p:cNvPr>
          <p:cNvSpPr>
            <a:spLocks noGrp="1"/>
          </p:cNvSpPr>
          <p:nvPr>
            <p:ph type="pic" sz="quarter" idx="18"/>
          </p:nvPr>
        </p:nvSpPr>
        <p:spPr>
          <a:xfrm>
            <a:off x="2427000" y="3420000"/>
            <a:ext cx="2106000" cy="2988000"/>
          </a:xfrm>
        </p:spPr>
        <p:txBody>
          <a:bodyPr/>
          <a:lstStyle>
            <a:lvl1pPr>
              <a:defRPr sz="1050"/>
            </a:lvl1pPr>
          </a:lstStyle>
          <a:p>
            <a:endParaRPr lang="en-GB"/>
          </a:p>
        </p:txBody>
      </p:sp>
      <p:sp>
        <p:nvSpPr>
          <p:cNvPr id="19" name="Picture Placeholder 8">
            <a:extLst>
              <a:ext uri="{FF2B5EF4-FFF2-40B4-BE49-F238E27FC236}">
                <a16:creationId xmlns:a16="http://schemas.microsoft.com/office/drawing/2014/main" id="{57FF9222-5E77-424B-8130-120C23383001}"/>
              </a:ext>
            </a:extLst>
          </p:cNvPr>
          <p:cNvSpPr>
            <a:spLocks noGrp="1"/>
          </p:cNvSpPr>
          <p:nvPr>
            <p:ph type="pic" sz="quarter" idx="19"/>
          </p:nvPr>
        </p:nvSpPr>
        <p:spPr>
          <a:xfrm>
            <a:off x="4611000" y="3420000"/>
            <a:ext cx="2106000" cy="2988000"/>
          </a:xfrm>
        </p:spPr>
        <p:txBody>
          <a:bodyPr/>
          <a:lstStyle>
            <a:lvl1pPr>
              <a:defRPr sz="1050"/>
            </a:lvl1pPr>
          </a:lstStyle>
          <a:p>
            <a:endParaRPr lang="en-GB"/>
          </a:p>
        </p:txBody>
      </p:sp>
      <p:sp>
        <p:nvSpPr>
          <p:cNvPr id="20" name="Picture Placeholder 8">
            <a:extLst>
              <a:ext uri="{FF2B5EF4-FFF2-40B4-BE49-F238E27FC236}">
                <a16:creationId xmlns:a16="http://schemas.microsoft.com/office/drawing/2014/main" id="{2CFE8979-D0FC-4CD0-A4F0-53FA919A2073}"/>
              </a:ext>
            </a:extLst>
          </p:cNvPr>
          <p:cNvSpPr>
            <a:spLocks noGrp="1"/>
          </p:cNvSpPr>
          <p:nvPr>
            <p:ph type="pic" sz="quarter" idx="20"/>
          </p:nvPr>
        </p:nvSpPr>
        <p:spPr>
          <a:xfrm>
            <a:off x="6795000" y="3420000"/>
            <a:ext cx="2106000" cy="2988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3"/>
          </a:solidFill>
          <a:ln w="101600">
            <a:solidFill>
              <a:schemeClr val="bg1"/>
            </a:solidFill>
            <a:miter lim="800000"/>
          </a:ln>
        </p:spPr>
        <p:txBody>
          <a:bodyPr tIns="180000" rIns="0" anchor="ctr" anchorCtr="0"/>
          <a:lstStyle>
            <a:lvl1pPr algn="ctr">
              <a:defRPr sz="7125"/>
            </a:lvl1pPr>
          </a:lstStyle>
          <a:p>
            <a:r>
              <a:rPr lang="en-US" dirty="0"/>
              <a:t>title</a:t>
            </a:r>
            <a:endParaRPr lang="en-GB" dirty="0"/>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682377" y="1018250"/>
            <a:ext cx="1227247" cy="291600"/>
          </a:xfrm>
          <a:solidFill>
            <a:schemeClr val="tx1"/>
          </a:solidFill>
        </p:spPr>
        <p:txBody>
          <a:bodyPr lIns="0" tIns="36000"/>
          <a:lstStyle>
            <a:lvl1pPr algn="ctr">
              <a:defRPr sz="1388" cap="all" baseline="0">
                <a:solidFill>
                  <a:schemeClr val="bg1"/>
                </a:solidFill>
                <a:latin typeface="+mj-lt"/>
              </a:defRPr>
            </a:lvl1pPr>
          </a:lstStyle>
          <a:p>
            <a:pPr lvl="0"/>
            <a:r>
              <a:rPr lang="en-US" dirty="0"/>
              <a:t>Subject</a:t>
            </a:r>
            <a:endParaRPr lang="en-GB" dirty="0"/>
          </a:p>
        </p:txBody>
      </p:sp>
    </p:spTree>
    <p:extLst>
      <p:ext uri="{BB962C8B-B14F-4D97-AF65-F5344CB8AC3E}">
        <p14:creationId xmlns:p14="http://schemas.microsoft.com/office/powerpoint/2010/main" val="329904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12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2B718F1-1936-453B-A09F-BB751D6218E0}"/>
              </a:ext>
            </a:extLst>
          </p:cNvPr>
          <p:cNvSpPr>
            <a:spLocks noGrp="1"/>
          </p:cNvSpPr>
          <p:nvPr>
            <p:ph type="pic" sz="quarter" idx="13"/>
          </p:nvPr>
        </p:nvSpPr>
        <p:spPr>
          <a:xfrm>
            <a:off x="243000" y="324000"/>
            <a:ext cx="1390500" cy="3006000"/>
          </a:xfrm>
        </p:spPr>
        <p:txBody>
          <a:bodyPr/>
          <a:lstStyle>
            <a:lvl1pPr>
              <a:defRPr sz="1050"/>
            </a:lvl1pPr>
          </a:lstStyle>
          <a:p>
            <a:endParaRPr lang="en-GB"/>
          </a:p>
        </p:txBody>
      </p:sp>
      <p:sp>
        <p:nvSpPr>
          <p:cNvPr id="10" name="Picture Placeholder 8">
            <a:extLst>
              <a:ext uri="{FF2B5EF4-FFF2-40B4-BE49-F238E27FC236}">
                <a16:creationId xmlns:a16="http://schemas.microsoft.com/office/drawing/2014/main" id="{73FFC8E0-6EF1-4CF1-9309-B4686336DE83}"/>
              </a:ext>
            </a:extLst>
          </p:cNvPr>
          <p:cNvSpPr>
            <a:spLocks noGrp="1"/>
          </p:cNvSpPr>
          <p:nvPr>
            <p:ph type="pic" sz="quarter" idx="14"/>
          </p:nvPr>
        </p:nvSpPr>
        <p:spPr>
          <a:xfrm>
            <a:off x="1696500" y="324000"/>
            <a:ext cx="1390500" cy="3006000"/>
          </a:xfrm>
        </p:spPr>
        <p:txBody>
          <a:bodyPr/>
          <a:lstStyle>
            <a:lvl1pPr>
              <a:defRPr sz="1050"/>
            </a:lvl1pPr>
          </a:lstStyle>
          <a:p>
            <a:endParaRPr lang="en-GB"/>
          </a:p>
        </p:txBody>
      </p:sp>
      <p:sp>
        <p:nvSpPr>
          <p:cNvPr id="11" name="Picture Placeholder 8">
            <a:extLst>
              <a:ext uri="{FF2B5EF4-FFF2-40B4-BE49-F238E27FC236}">
                <a16:creationId xmlns:a16="http://schemas.microsoft.com/office/drawing/2014/main" id="{BD829DA8-ED74-423F-9A73-5546E35773B8}"/>
              </a:ext>
            </a:extLst>
          </p:cNvPr>
          <p:cNvSpPr>
            <a:spLocks noGrp="1"/>
          </p:cNvSpPr>
          <p:nvPr>
            <p:ph type="pic" sz="quarter" idx="15"/>
          </p:nvPr>
        </p:nvSpPr>
        <p:spPr>
          <a:xfrm>
            <a:off x="4603500" y="324000"/>
            <a:ext cx="1390500" cy="3006000"/>
          </a:xfrm>
        </p:spPr>
        <p:txBody>
          <a:bodyPr/>
          <a:lstStyle>
            <a:lvl1pPr>
              <a:defRPr sz="1050"/>
            </a:lvl1pPr>
          </a:lstStyle>
          <a:p>
            <a:endParaRPr lang="en-GB"/>
          </a:p>
        </p:txBody>
      </p:sp>
      <p:sp>
        <p:nvSpPr>
          <p:cNvPr id="12" name="Picture Placeholder 8">
            <a:extLst>
              <a:ext uri="{FF2B5EF4-FFF2-40B4-BE49-F238E27FC236}">
                <a16:creationId xmlns:a16="http://schemas.microsoft.com/office/drawing/2014/main" id="{983877AF-9035-48A9-AA46-6939B5E9B71A}"/>
              </a:ext>
            </a:extLst>
          </p:cNvPr>
          <p:cNvSpPr>
            <a:spLocks noGrp="1"/>
          </p:cNvSpPr>
          <p:nvPr>
            <p:ph type="pic" sz="quarter" idx="16"/>
          </p:nvPr>
        </p:nvSpPr>
        <p:spPr>
          <a:xfrm>
            <a:off x="7510500" y="324000"/>
            <a:ext cx="1390500" cy="3006000"/>
          </a:xfrm>
        </p:spPr>
        <p:txBody>
          <a:bodyPr/>
          <a:lstStyle>
            <a:lvl1pPr>
              <a:defRPr sz="1050"/>
            </a:lvl1pPr>
          </a:lstStyle>
          <a:p>
            <a:endParaRPr lang="en-GB"/>
          </a:p>
        </p:txBody>
      </p:sp>
      <p:sp>
        <p:nvSpPr>
          <p:cNvPr id="16" name="Picture Placeholder 8">
            <a:extLst>
              <a:ext uri="{FF2B5EF4-FFF2-40B4-BE49-F238E27FC236}">
                <a16:creationId xmlns:a16="http://schemas.microsoft.com/office/drawing/2014/main" id="{87822708-CD70-4255-BF61-ABFF7D686CED}"/>
              </a:ext>
            </a:extLst>
          </p:cNvPr>
          <p:cNvSpPr>
            <a:spLocks noGrp="1"/>
          </p:cNvSpPr>
          <p:nvPr>
            <p:ph type="pic" sz="quarter" idx="22"/>
          </p:nvPr>
        </p:nvSpPr>
        <p:spPr>
          <a:xfrm>
            <a:off x="6057000" y="324000"/>
            <a:ext cx="1390500" cy="3006000"/>
          </a:xfrm>
        </p:spPr>
        <p:txBody>
          <a:bodyPr/>
          <a:lstStyle>
            <a:lvl1pPr>
              <a:defRPr sz="1050"/>
            </a:lvl1pPr>
          </a:lstStyle>
          <a:p>
            <a:endParaRPr lang="en-GB"/>
          </a:p>
        </p:txBody>
      </p:sp>
      <p:sp>
        <p:nvSpPr>
          <p:cNvPr id="23" name="Picture Placeholder 8">
            <a:extLst>
              <a:ext uri="{FF2B5EF4-FFF2-40B4-BE49-F238E27FC236}">
                <a16:creationId xmlns:a16="http://schemas.microsoft.com/office/drawing/2014/main" id="{73070C44-E0FF-44B2-9FDD-BDA50F818961}"/>
              </a:ext>
            </a:extLst>
          </p:cNvPr>
          <p:cNvSpPr>
            <a:spLocks noGrp="1"/>
          </p:cNvSpPr>
          <p:nvPr>
            <p:ph type="pic" sz="quarter" idx="23"/>
          </p:nvPr>
        </p:nvSpPr>
        <p:spPr>
          <a:xfrm>
            <a:off x="3150000" y="324000"/>
            <a:ext cx="1390500" cy="3006000"/>
          </a:xfrm>
        </p:spPr>
        <p:txBody>
          <a:bodyPr/>
          <a:lstStyle>
            <a:lvl1pPr>
              <a:defRPr sz="1050"/>
            </a:lvl1pPr>
          </a:lstStyle>
          <a:p>
            <a:endParaRPr lang="en-GB"/>
          </a:p>
        </p:txBody>
      </p:sp>
      <p:sp>
        <p:nvSpPr>
          <p:cNvPr id="24" name="Picture Placeholder 8">
            <a:extLst>
              <a:ext uri="{FF2B5EF4-FFF2-40B4-BE49-F238E27FC236}">
                <a16:creationId xmlns:a16="http://schemas.microsoft.com/office/drawing/2014/main" id="{6E42E59D-48D4-48B8-AA77-795174343F8B}"/>
              </a:ext>
            </a:extLst>
          </p:cNvPr>
          <p:cNvSpPr>
            <a:spLocks noGrp="1"/>
          </p:cNvSpPr>
          <p:nvPr>
            <p:ph type="pic" sz="quarter" idx="24"/>
          </p:nvPr>
        </p:nvSpPr>
        <p:spPr>
          <a:xfrm>
            <a:off x="243000" y="3411059"/>
            <a:ext cx="1390500" cy="3006000"/>
          </a:xfrm>
        </p:spPr>
        <p:txBody>
          <a:bodyPr/>
          <a:lstStyle>
            <a:lvl1pPr>
              <a:defRPr sz="1050"/>
            </a:lvl1pPr>
          </a:lstStyle>
          <a:p>
            <a:endParaRPr lang="en-GB"/>
          </a:p>
        </p:txBody>
      </p:sp>
      <p:sp>
        <p:nvSpPr>
          <p:cNvPr id="25" name="Picture Placeholder 8">
            <a:extLst>
              <a:ext uri="{FF2B5EF4-FFF2-40B4-BE49-F238E27FC236}">
                <a16:creationId xmlns:a16="http://schemas.microsoft.com/office/drawing/2014/main" id="{923D5536-18CE-4E68-8DE9-5079FFB29233}"/>
              </a:ext>
            </a:extLst>
          </p:cNvPr>
          <p:cNvSpPr>
            <a:spLocks noGrp="1"/>
          </p:cNvSpPr>
          <p:nvPr>
            <p:ph type="pic" sz="quarter" idx="25"/>
          </p:nvPr>
        </p:nvSpPr>
        <p:spPr>
          <a:xfrm>
            <a:off x="1696500" y="3411059"/>
            <a:ext cx="1390500" cy="3006000"/>
          </a:xfrm>
        </p:spPr>
        <p:txBody>
          <a:bodyPr/>
          <a:lstStyle>
            <a:lvl1pPr>
              <a:defRPr sz="1050"/>
            </a:lvl1pPr>
          </a:lstStyle>
          <a:p>
            <a:endParaRPr lang="en-GB"/>
          </a:p>
        </p:txBody>
      </p:sp>
      <p:sp>
        <p:nvSpPr>
          <p:cNvPr id="26" name="Picture Placeholder 8">
            <a:extLst>
              <a:ext uri="{FF2B5EF4-FFF2-40B4-BE49-F238E27FC236}">
                <a16:creationId xmlns:a16="http://schemas.microsoft.com/office/drawing/2014/main" id="{03C38F8D-D67D-4388-969E-6C4E101F6078}"/>
              </a:ext>
            </a:extLst>
          </p:cNvPr>
          <p:cNvSpPr>
            <a:spLocks noGrp="1"/>
          </p:cNvSpPr>
          <p:nvPr>
            <p:ph type="pic" sz="quarter" idx="26"/>
          </p:nvPr>
        </p:nvSpPr>
        <p:spPr>
          <a:xfrm>
            <a:off x="4603500" y="3411059"/>
            <a:ext cx="1390500" cy="3006000"/>
          </a:xfrm>
        </p:spPr>
        <p:txBody>
          <a:bodyPr/>
          <a:lstStyle>
            <a:lvl1pPr>
              <a:defRPr sz="1050"/>
            </a:lvl1pPr>
          </a:lstStyle>
          <a:p>
            <a:endParaRPr lang="en-GB"/>
          </a:p>
        </p:txBody>
      </p:sp>
      <p:sp>
        <p:nvSpPr>
          <p:cNvPr id="27" name="Picture Placeholder 8">
            <a:extLst>
              <a:ext uri="{FF2B5EF4-FFF2-40B4-BE49-F238E27FC236}">
                <a16:creationId xmlns:a16="http://schemas.microsoft.com/office/drawing/2014/main" id="{BBA04F19-CE60-40F1-85EA-C011F0597713}"/>
              </a:ext>
            </a:extLst>
          </p:cNvPr>
          <p:cNvSpPr>
            <a:spLocks noGrp="1"/>
          </p:cNvSpPr>
          <p:nvPr>
            <p:ph type="pic" sz="quarter" idx="27"/>
          </p:nvPr>
        </p:nvSpPr>
        <p:spPr>
          <a:xfrm>
            <a:off x="7510500" y="3411059"/>
            <a:ext cx="1390500" cy="3006000"/>
          </a:xfrm>
        </p:spPr>
        <p:txBody>
          <a:bodyPr/>
          <a:lstStyle>
            <a:lvl1pPr>
              <a:defRPr sz="1050"/>
            </a:lvl1pPr>
          </a:lstStyle>
          <a:p>
            <a:endParaRPr lang="en-GB"/>
          </a:p>
        </p:txBody>
      </p:sp>
      <p:sp>
        <p:nvSpPr>
          <p:cNvPr id="28" name="Picture Placeholder 8">
            <a:extLst>
              <a:ext uri="{FF2B5EF4-FFF2-40B4-BE49-F238E27FC236}">
                <a16:creationId xmlns:a16="http://schemas.microsoft.com/office/drawing/2014/main" id="{9AB05DF4-CD1E-4D05-AB6E-8F800339BA6C}"/>
              </a:ext>
            </a:extLst>
          </p:cNvPr>
          <p:cNvSpPr>
            <a:spLocks noGrp="1"/>
          </p:cNvSpPr>
          <p:nvPr>
            <p:ph type="pic" sz="quarter" idx="28"/>
          </p:nvPr>
        </p:nvSpPr>
        <p:spPr>
          <a:xfrm>
            <a:off x="6057000" y="3411059"/>
            <a:ext cx="1390500" cy="3006000"/>
          </a:xfrm>
        </p:spPr>
        <p:txBody>
          <a:bodyPr/>
          <a:lstStyle>
            <a:lvl1pPr>
              <a:defRPr sz="1050"/>
            </a:lvl1pPr>
          </a:lstStyle>
          <a:p>
            <a:endParaRPr lang="en-GB"/>
          </a:p>
        </p:txBody>
      </p:sp>
      <p:sp>
        <p:nvSpPr>
          <p:cNvPr id="29" name="Picture Placeholder 8">
            <a:extLst>
              <a:ext uri="{FF2B5EF4-FFF2-40B4-BE49-F238E27FC236}">
                <a16:creationId xmlns:a16="http://schemas.microsoft.com/office/drawing/2014/main" id="{4EE1780E-4F57-4439-984E-95C33CE1B633}"/>
              </a:ext>
            </a:extLst>
          </p:cNvPr>
          <p:cNvSpPr>
            <a:spLocks noGrp="1"/>
          </p:cNvSpPr>
          <p:nvPr>
            <p:ph type="pic" sz="quarter" idx="29"/>
          </p:nvPr>
        </p:nvSpPr>
        <p:spPr>
          <a:xfrm>
            <a:off x="3150000" y="3411059"/>
            <a:ext cx="1390500" cy="3006000"/>
          </a:xfrm>
        </p:spPr>
        <p:txBody>
          <a:bodyPr/>
          <a:lstStyle>
            <a:lvl1pPr>
              <a:defRPr sz="1050"/>
            </a:lvl1pPr>
          </a:lstStyle>
          <a:p>
            <a:endParaRPr lang="en-GB"/>
          </a:p>
        </p:txBody>
      </p:sp>
      <p:sp>
        <p:nvSpPr>
          <p:cNvPr id="21" name="Title 1">
            <a:extLst>
              <a:ext uri="{FF2B5EF4-FFF2-40B4-BE49-F238E27FC236}">
                <a16:creationId xmlns:a16="http://schemas.microsoft.com/office/drawing/2014/main" id="{3AA6C13A-EFA5-4C9B-9554-1FF765635E7E}"/>
              </a:ext>
            </a:extLst>
          </p:cNvPr>
          <p:cNvSpPr>
            <a:spLocks noGrp="1"/>
          </p:cNvSpPr>
          <p:nvPr>
            <p:ph type="title" hasCustomPrompt="1"/>
          </p:nvPr>
        </p:nvSpPr>
        <p:spPr>
          <a:xfrm>
            <a:off x="999900" y="2657085"/>
            <a:ext cx="7144200" cy="1408891"/>
          </a:xfrm>
          <a:solidFill>
            <a:schemeClr val="accent5"/>
          </a:solidFill>
          <a:ln w="101600">
            <a:solidFill>
              <a:schemeClr val="bg1"/>
            </a:solidFill>
            <a:miter lim="800000"/>
          </a:ln>
        </p:spPr>
        <p:txBody>
          <a:bodyPr tIns="180000" rIns="0" anchor="ctr" anchorCtr="0"/>
          <a:lstStyle>
            <a:lvl1pPr algn="ctr">
              <a:defRPr sz="7125"/>
            </a:lvl1pPr>
          </a:lstStyle>
          <a:p>
            <a:r>
              <a:rPr lang="en-US" dirty="0"/>
              <a:t>title</a:t>
            </a:r>
            <a:endParaRPr lang="en-GB" dirty="0"/>
          </a:p>
        </p:txBody>
      </p:sp>
      <p:sp>
        <p:nvSpPr>
          <p:cNvPr id="22" name="Text Placeholder 16">
            <a:extLst>
              <a:ext uri="{FF2B5EF4-FFF2-40B4-BE49-F238E27FC236}">
                <a16:creationId xmlns:a16="http://schemas.microsoft.com/office/drawing/2014/main" id="{B4F2EAB9-D1A7-4B6E-B93A-A5602A95BCED}"/>
              </a:ext>
            </a:extLst>
          </p:cNvPr>
          <p:cNvSpPr>
            <a:spLocks noGrp="1"/>
          </p:cNvSpPr>
          <p:nvPr>
            <p:ph type="body" sz="quarter" idx="21" hasCustomPrompt="1"/>
          </p:nvPr>
        </p:nvSpPr>
        <p:spPr>
          <a:xfrm>
            <a:off x="317877" y="425126"/>
            <a:ext cx="1227247" cy="291600"/>
          </a:xfrm>
          <a:solidFill>
            <a:schemeClr val="bg1"/>
          </a:solidFill>
        </p:spPr>
        <p:txBody>
          <a:bodyPr lIns="0" tIns="36000"/>
          <a:lstStyle>
            <a:lvl1pPr algn="ctr">
              <a:defRPr sz="1388" cap="all" baseline="0">
                <a:solidFill>
                  <a:schemeClr val="tx2"/>
                </a:solidFill>
                <a:latin typeface="+mj-lt"/>
              </a:defRPr>
            </a:lvl1pPr>
          </a:lstStyle>
          <a:p>
            <a:pPr lvl="0"/>
            <a:r>
              <a:rPr lang="en-US" dirty="0"/>
              <a:t>Subject</a:t>
            </a:r>
            <a:endParaRPr lang="en-GB" dirty="0"/>
          </a:p>
        </p:txBody>
      </p:sp>
    </p:spTree>
    <p:extLst>
      <p:ext uri="{BB962C8B-B14F-4D97-AF65-F5344CB8AC3E}">
        <p14:creationId xmlns:p14="http://schemas.microsoft.com/office/powerpoint/2010/main" val="5580838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gure and Caption">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4150"/>
            <a:ext cx="9144000" cy="43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5681261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igure and Caption">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4151"/>
            <a:ext cx="9144000" cy="323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65257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Figure and Caption">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751500" y="3528000"/>
            <a:ext cx="7641000" cy="2917170"/>
          </a:xfrm>
        </p:spPr>
        <p:txBody>
          <a:bodyPr/>
          <a:lstStyle>
            <a:lvl1pPr algn="ctr">
              <a:lnSpc>
                <a:spcPct val="80000"/>
              </a:lnSpc>
              <a:defRPr sz="5025" cap="all" spc="38" baseline="0">
                <a:solidFill>
                  <a:schemeClr val="bg1"/>
                </a:solidFill>
                <a:latin typeface="+mj-lt"/>
              </a:defRPr>
            </a:lvl1pPr>
            <a:lvl2pPr algn="ctr">
              <a:lnSpc>
                <a:spcPct val="90000"/>
              </a:lnSpc>
              <a:defRPr sz="2025" cap="all" spc="38" baseline="0">
                <a:solidFill>
                  <a:schemeClr val="bg1"/>
                </a:solidFill>
                <a:latin typeface="+mn-lt"/>
              </a:defRPr>
            </a:lvl2pPr>
            <a:lvl3pPr algn="ctr">
              <a:defRPr sz="1875"/>
            </a:lvl3pPr>
            <a:lvl4pPr algn="ctr">
              <a:defRPr sz="1875"/>
            </a:lvl4pPr>
            <a:lvl5pPr algn="ctr">
              <a:defRPr sz="1875"/>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58258DDE-6E98-427F-827A-6F834095462B}"/>
              </a:ext>
            </a:extLst>
          </p:cNvPr>
          <p:cNvSpPr>
            <a:spLocks noGrp="1"/>
          </p:cNvSpPr>
          <p:nvPr>
            <p:ph type="dt" sz="half" idx="10"/>
          </p:nvPr>
        </p:nvSpPr>
        <p:spPr>
          <a:xfrm>
            <a:off x="7290000" y="6538914"/>
            <a:ext cx="1350000" cy="158400"/>
          </a:xfrm>
          <a:prstGeom prst="rect">
            <a:avLst/>
          </a:prstGeom>
        </p:spPr>
        <p:txBody>
          <a:bodyPr/>
          <a:lstStyle>
            <a:lvl1pPr>
              <a:defRPr>
                <a:solidFill>
                  <a:schemeClr val="bg1"/>
                </a:solidFill>
              </a:defRPr>
            </a:lvl1pPr>
          </a:lstStyle>
          <a:p>
            <a:endParaRPr lang="en-GB" dirty="0"/>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3" y="0"/>
            <a:ext cx="242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6434108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D4E-C0C4-451F-A0BF-DFD61CD9CC45}"/>
              </a:ext>
            </a:extLst>
          </p:cNvPr>
          <p:cNvSpPr>
            <a:spLocks noGrp="1"/>
          </p:cNvSpPr>
          <p:nvPr>
            <p:ph type="title"/>
          </p:nvPr>
        </p:nvSpPr>
        <p:spPr>
          <a:xfrm>
            <a:off x="242999" y="2926355"/>
            <a:ext cx="8658900" cy="813227"/>
          </a:xfrm>
          <a:solidFill>
            <a:schemeClr val="bg1"/>
          </a:solidFill>
        </p:spPr>
        <p:txBody>
          <a:bodyPr lIns="144000" tIns="54000" rIns="144000" anchor="t" anchorCtr="0"/>
          <a:lstStyle>
            <a:lvl1pPr algn="ctr">
              <a:defRPr sz="4500">
                <a:solidFill>
                  <a:schemeClr val="tx2"/>
                </a:solidFill>
              </a:defRPr>
            </a:lvl1pPr>
          </a:lstStyle>
          <a:p>
            <a:r>
              <a:rPr lang="en-US" dirty="0"/>
              <a:t>Click to edit Master title style</a:t>
            </a:r>
            <a:endParaRPr lang="en-GB" dirty="0"/>
          </a:p>
        </p:txBody>
      </p:sp>
      <p:pic>
        <p:nvPicPr>
          <p:cNvPr id="8" name="Picture 7" descr="A picture containing mirror, bridge&#10;&#10;Description automatically generated">
            <a:extLst>
              <a:ext uri="{FF2B5EF4-FFF2-40B4-BE49-F238E27FC236}">
                <a16:creationId xmlns:a16="http://schemas.microsoft.com/office/drawing/2014/main" id="{D04A3BAD-73B1-4804-AE95-1AF14EDC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7383" y="1620000"/>
            <a:ext cx="829235" cy="1105646"/>
          </a:xfrm>
          <a:prstGeom prst="rect">
            <a:avLst/>
          </a:prstGeom>
        </p:spPr>
      </p:pic>
    </p:spTree>
    <p:extLst>
      <p:ext uri="{BB962C8B-B14F-4D97-AF65-F5344CB8AC3E}">
        <p14:creationId xmlns:p14="http://schemas.microsoft.com/office/powerpoint/2010/main" val="3304693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4285-EC60-44B5-B98C-49CBE8D13F26}"/>
              </a:ext>
            </a:extLst>
          </p:cNvPr>
          <p:cNvSpPr>
            <a:spLocks noGrp="1"/>
          </p:cNvSpPr>
          <p:nvPr>
            <p:ph type="title"/>
          </p:nvPr>
        </p:nvSpPr>
        <p:spPr>
          <a:xfrm>
            <a:off x="998999" y="323999"/>
            <a:ext cx="7641000" cy="482400"/>
          </a:xfrm>
        </p:spPr>
        <p:txBody>
          <a:bodyPr rIns="0"/>
          <a:lstStyle>
            <a:lvl1pPr>
              <a:defRPr sz="255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E0D213D-4859-46D6-8D6D-1E524AE250D9}"/>
              </a:ext>
            </a:extLst>
          </p:cNvPr>
          <p:cNvSpPr>
            <a:spLocks noGrp="1"/>
          </p:cNvSpPr>
          <p:nvPr>
            <p:ph idx="1"/>
          </p:nvPr>
        </p:nvSpPr>
        <p:spPr>
          <a:xfrm>
            <a:off x="999000" y="1825625"/>
            <a:ext cx="1701000" cy="4351338"/>
          </a:xfrm>
          <a:solidFill>
            <a:schemeClr val="accent1"/>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2">
            <a:extLst>
              <a:ext uri="{FF2B5EF4-FFF2-40B4-BE49-F238E27FC236}">
                <a16:creationId xmlns:a16="http://schemas.microsoft.com/office/drawing/2014/main" id="{45A8600F-F5DD-4179-86D2-B4D29ECA173C}"/>
              </a:ext>
            </a:extLst>
          </p:cNvPr>
          <p:cNvSpPr>
            <a:spLocks noGrp="1"/>
          </p:cNvSpPr>
          <p:nvPr>
            <p:ph idx="13"/>
          </p:nvPr>
        </p:nvSpPr>
        <p:spPr>
          <a:xfrm>
            <a:off x="2781000" y="1825625"/>
            <a:ext cx="1701000" cy="4351338"/>
          </a:xfrm>
          <a:solidFill>
            <a:schemeClr val="accent2"/>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a:extLst>
              <a:ext uri="{FF2B5EF4-FFF2-40B4-BE49-F238E27FC236}">
                <a16:creationId xmlns:a16="http://schemas.microsoft.com/office/drawing/2014/main" id="{208D4C2A-9AD2-4D2D-B0BF-799B577791D9}"/>
              </a:ext>
            </a:extLst>
          </p:cNvPr>
          <p:cNvSpPr>
            <a:spLocks noGrp="1"/>
          </p:cNvSpPr>
          <p:nvPr>
            <p:ph idx="14"/>
          </p:nvPr>
        </p:nvSpPr>
        <p:spPr>
          <a:xfrm>
            <a:off x="4563000" y="1825625"/>
            <a:ext cx="1701000" cy="4351338"/>
          </a:xfrm>
          <a:solidFill>
            <a:schemeClr val="accent3"/>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a:extLst>
              <a:ext uri="{FF2B5EF4-FFF2-40B4-BE49-F238E27FC236}">
                <a16:creationId xmlns:a16="http://schemas.microsoft.com/office/drawing/2014/main" id="{C0C40B60-BCAE-4463-8932-282DEE815ACD}"/>
              </a:ext>
            </a:extLst>
          </p:cNvPr>
          <p:cNvSpPr>
            <a:spLocks noGrp="1"/>
          </p:cNvSpPr>
          <p:nvPr>
            <p:ph idx="15"/>
          </p:nvPr>
        </p:nvSpPr>
        <p:spPr>
          <a:xfrm>
            <a:off x="6345000" y="1825625"/>
            <a:ext cx="1701000" cy="4351338"/>
          </a:xfrm>
          <a:solidFill>
            <a:schemeClr val="accent4"/>
          </a:solidFill>
        </p:spPr>
        <p:txBody>
          <a:bodyPr lIns="216000" tIns="72000" rIns="72000" bIns="0"/>
          <a:lstStyle>
            <a:lvl1pPr>
              <a:spcAft>
                <a:spcPts val="450"/>
              </a:spcAft>
              <a:defRPr sz="938">
                <a:solidFill>
                  <a:schemeClr val="bg1"/>
                </a:solidFill>
              </a:defRPr>
            </a:lvl1pPr>
            <a:lvl2pPr>
              <a:spcAft>
                <a:spcPts val="450"/>
              </a:spcAft>
              <a:defRPr sz="938">
                <a:solidFill>
                  <a:schemeClr val="bg1"/>
                </a:solidFill>
              </a:defRPr>
            </a:lvl2pPr>
            <a:lvl3pPr marL="134541" indent="-134541">
              <a:spcAft>
                <a:spcPts val="450"/>
              </a:spcAft>
              <a:defRPr sz="938">
                <a:solidFill>
                  <a:schemeClr val="bg1"/>
                </a:solidFill>
              </a:defRPr>
            </a:lvl3pPr>
            <a:lvl4pPr marL="269081" indent="-134541">
              <a:spcAft>
                <a:spcPts val="450"/>
              </a:spcAft>
              <a:defRPr sz="938">
                <a:solidFill>
                  <a:schemeClr val="bg1"/>
                </a:solidFill>
              </a:defRPr>
            </a:lvl4pPr>
            <a:lvl5pPr marL="134541" indent="-134541">
              <a:spcAft>
                <a:spcPts val="450"/>
              </a:spcAft>
              <a:defRPr sz="938">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02569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Full picture w mask">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565C8D-B1E7-4AA7-BA83-4E28474739D6}"/>
              </a:ext>
            </a:extLst>
          </p:cNvPr>
          <p:cNvSpPr/>
          <p:nvPr userDrawn="1"/>
        </p:nvSpPr>
        <p:spPr>
          <a:xfrm>
            <a:off x="0" y="0"/>
            <a:ext cx="9144000"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a:xfrm>
            <a:off x="243000" y="3127134"/>
            <a:ext cx="8658900" cy="813600"/>
          </a:xfrm>
          <a:solidFill>
            <a:schemeClr val="bg1"/>
          </a:solidFill>
        </p:spPr>
        <p:txBody>
          <a:bodyPr tIns="54000"/>
          <a:lstStyle>
            <a:lvl1pPr algn="ctr">
              <a:defRPr sz="465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937452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589325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picture w border">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156F4B-C7AC-4C5D-8A11-2AC9733E4634}"/>
              </a:ext>
            </a:extLst>
          </p:cNvPr>
          <p:cNvSpPr/>
          <p:nvPr userDrawn="1"/>
        </p:nvSpPr>
        <p:spPr bwMode="white">
          <a:xfrm>
            <a:off x="0" y="6532562"/>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4C171C93-FD87-46C8-8B57-F213C9EA1212}"/>
              </a:ext>
            </a:extLst>
          </p:cNvPr>
          <p:cNvSpPr/>
          <p:nvPr userDrawn="1"/>
        </p:nvSpPr>
        <p:spPr bwMode="white">
          <a:xfrm>
            <a:off x="0" y="0"/>
            <a:ext cx="2440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9EC306FE-EBF8-4930-98DE-CA1E4DA67CFE}"/>
              </a:ext>
            </a:extLst>
          </p:cNvPr>
          <p:cNvSpPr/>
          <p:nvPr userDrawn="1"/>
        </p:nvSpPr>
        <p:spPr bwMode="white">
          <a:xfrm>
            <a:off x="8901112" y="0"/>
            <a:ext cx="242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843E647A-FB03-400A-AE9F-D4AAF0A76D6B}"/>
              </a:ext>
            </a:extLst>
          </p:cNvPr>
          <p:cNvSpPr/>
          <p:nvPr userDrawn="1"/>
        </p:nvSpPr>
        <p:spPr bwMode="white">
          <a:xfrm>
            <a:off x="0" y="0"/>
            <a:ext cx="9144000" cy="325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176578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Pictur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708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picture &amp; Panel">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a:xfrm>
            <a:off x="6480000" y="2772001"/>
            <a:ext cx="2421001" cy="3108365"/>
          </a:xfrm>
          <a:noFill/>
        </p:spPr>
        <p:txBody>
          <a:bodyPr/>
          <a:lstStyle>
            <a:lvl1pPr algn="ctr">
              <a:defRPr sz="2925" spc="38" baseline="0"/>
            </a:lvl1pPr>
          </a:lstStyle>
          <a:p>
            <a:r>
              <a:rPr lang="en-US" dirty="0"/>
              <a:t>Click to edit Master title style</a:t>
            </a:r>
            <a:endParaRPr lang="en-GB" dirty="0"/>
          </a:p>
        </p:txBody>
      </p:sp>
      <p:sp>
        <p:nvSpPr>
          <p:cNvPr id="9" name="Content Placeholder 2">
            <a:extLst>
              <a:ext uri="{FF2B5EF4-FFF2-40B4-BE49-F238E27FC236}">
                <a16:creationId xmlns:a16="http://schemas.microsoft.com/office/drawing/2014/main" id="{A036C3F0-C070-4A11-ADAF-6E0445152AFA}"/>
              </a:ext>
            </a:extLst>
          </p:cNvPr>
          <p:cNvSpPr>
            <a:spLocks noGrp="1"/>
          </p:cNvSpPr>
          <p:nvPr>
            <p:ph idx="1"/>
          </p:nvPr>
        </p:nvSpPr>
        <p:spPr>
          <a:xfrm>
            <a:off x="243000" y="324000"/>
            <a:ext cx="3213000" cy="4680000"/>
          </a:xfrm>
          <a:solidFill>
            <a:schemeClr val="tx1"/>
          </a:solidFill>
        </p:spPr>
        <p:txBody>
          <a:bodyPr lIns="216000" tIns="216000" rIns="144000"/>
          <a:lstStyle>
            <a:lvl1pPr>
              <a:spcAft>
                <a:spcPts val="0"/>
              </a:spcAft>
              <a:defRPr sz="1485" spc="38" baseline="0">
                <a:solidFill>
                  <a:schemeClr val="bg1"/>
                </a:solidFill>
              </a:defRPr>
            </a:lvl1pPr>
            <a:lvl2pPr>
              <a:spcAft>
                <a:spcPts val="0"/>
              </a:spcAft>
              <a:defRPr sz="1485" spc="38" baseline="0">
                <a:solidFill>
                  <a:schemeClr val="bg1"/>
                </a:solidFill>
                <a:latin typeface="Brandon Text Bold" panose="020B0803020203060203" pitchFamily="34" charset="0"/>
              </a:defRPr>
            </a:lvl2pPr>
            <a:lvl3pPr>
              <a:spcAft>
                <a:spcPts val="0"/>
              </a:spcAft>
              <a:defRPr sz="1485" spc="38" baseline="0">
                <a:solidFill>
                  <a:schemeClr val="bg1"/>
                </a:solidFill>
              </a:defRPr>
            </a:lvl3pPr>
            <a:lvl4pPr>
              <a:spcAft>
                <a:spcPts val="0"/>
              </a:spcAft>
              <a:defRPr sz="1485" spc="38" baseline="0">
                <a:solidFill>
                  <a:schemeClr val="bg1"/>
                </a:solidFill>
              </a:defRPr>
            </a:lvl4pPr>
            <a:lvl5pPr>
              <a:spcAft>
                <a:spcPts val="0"/>
              </a:spcAft>
              <a:defRPr sz="1485" spc="38" baseline="0">
                <a:solidFill>
                  <a:schemeClr val="bg1"/>
                </a:solidFill>
                <a:latin typeface="Brandon Text Bold" panose="020B0803020203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98702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FCAC-7CF4-4261-84F5-F7F78E5EA902}"/>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A9AA59E-35C6-45BC-9146-AAC5AFA2F312}"/>
              </a:ext>
            </a:extLst>
          </p:cNvPr>
          <p:cNvSpPr>
            <a:spLocks noGrp="1"/>
          </p:cNvSpPr>
          <p:nvPr>
            <p:ph sz="half" idx="1"/>
          </p:nvPr>
        </p:nvSpPr>
        <p:spPr>
          <a:xfrm>
            <a:off x="998999" y="1825625"/>
            <a:ext cx="36450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550315D-C771-4069-B94F-10D41C243F3A}"/>
              </a:ext>
            </a:extLst>
          </p:cNvPr>
          <p:cNvSpPr>
            <a:spLocks noGrp="1"/>
          </p:cNvSpPr>
          <p:nvPr>
            <p:ph sz="half" idx="2"/>
          </p:nvPr>
        </p:nvSpPr>
        <p:spPr>
          <a:xfrm>
            <a:off x="4994999" y="1825625"/>
            <a:ext cx="36450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817697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CD4E-C0C4-451F-A0BF-DFD61CD9CC45}"/>
              </a:ext>
            </a:extLst>
          </p:cNvPr>
          <p:cNvSpPr>
            <a:spLocks noGrp="1"/>
          </p:cNvSpPr>
          <p:nvPr>
            <p:ph type="title" hasCustomPrompt="1"/>
          </p:nvPr>
        </p:nvSpPr>
        <p:spPr>
          <a:xfrm>
            <a:off x="2435574" y="2822345"/>
            <a:ext cx="4272847" cy="1337303"/>
          </a:xfrm>
          <a:solidFill>
            <a:schemeClr val="bg1"/>
          </a:solidFill>
        </p:spPr>
        <p:txBody>
          <a:bodyPr lIns="0" tIns="144000" rIns="0" anchor="t" anchorCtr="0"/>
          <a:lstStyle>
            <a:lvl1pPr algn="ctr">
              <a:defRPr sz="6750">
                <a:solidFill>
                  <a:schemeClr val="tx2"/>
                </a:solidFill>
              </a:defRPr>
            </a:lvl1pPr>
          </a:lstStyle>
          <a:p>
            <a:r>
              <a:rPr lang="en-US" dirty="0"/>
              <a:t>Text</a:t>
            </a:r>
            <a:endParaRPr lang="en-GB" dirty="0"/>
          </a:p>
        </p:txBody>
      </p:sp>
      <p:pic>
        <p:nvPicPr>
          <p:cNvPr id="7" name="Picture 6" descr="A picture containing drawing&#10;&#10;Description automatically generated">
            <a:extLst>
              <a:ext uri="{FF2B5EF4-FFF2-40B4-BE49-F238E27FC236}">
                <a16:creationId xmlns:a16="http://schemas.microsoft.com/office/drawing/2014/main" id="{C48009ED-E747-4A7E-ADF9-04422FD8CF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3860" y="1477367"/>
            <a:ext cx="1016280" cy="1039141"/>
          </a:xfrm>
          <a:prstGeom prst="rect">
            <a:avLst/>
          </a:prstGeom>
        </p:spPr>
      </p:pic>
      <p:sp>
        <p:nvSpPr>
          <p:cNvPr id="11" name="Text Placeholder 10">
            <a:extLst>
              <a:ext uri="{FF2B5EF4-FFF2-40B4-BE49-F238E27FC236}">
                <a16:creationId xmlns:a16="http://schemas.microsoft.com/office/drawing/2014/main" id="{13642D62-AECB-48F5-B36E-5B26998F3998}"/>
              </a:ext>
            </a:extLst>
          </p:cNvPr>
          <p:cNvSpPr>
            <a:spLocks noGrp="1"/>
          </p:cNvSpPr>
          <p:nvPr>
            <p:ph type="body" sz="quarter" idx="13"/>
          </p:nvPr>
        </p:nvSpPr>
        <p:spPr>
          <a:xfrm>
            <a:off x="2435574" y="4396119"/>
            <a:ext cx="4272847" cy="446087"/>
          </a:xfrm>
        </p:spPr>
        <p:txBody>
          <a:bodyPr/>
          <a:lstStyle>
            <a:lvl1pPr algn="ctr">
              <a:defRPr sz="2513">
                <a:solidFill>
                  <a:schemeClr val="bg1"/>
                </a:solidFill>
                <a:latin typeface="+mj-lt"/>
              </a:defRPr>
            </a:lvl1pPr>
            <a:lvl2pPr algn="ctr">
              <a:defRPr/>
            </a:lvl2pPr>
            <a:lvl3pPr algn="ctr">
              <a:defRPr/>
            </a:lvl3pPr>
            <a:lvl4pPr algn="ctr">
              <a:defRPr/>
            </a:lvl4pPr>
            <a:lvl5pPr algn="ctr">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507819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UEA End Slid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E1EDEAC4-DEF0-4241-87DC-D3129AB48E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7000" y="2678214"/>
            <a:ext cx="1890000" cy="1501573"/>
          </a:xfrm>
          <a:prstGeom prst="rect">
            <a:avLst/>
          </a:prstGeom>
        </p:spPr>
      </p:pic>
    </p:spTree>
    <p:extLst>
      <p:ext uri="{BB962C8B-B14F-4D97-AF65-F5344CB8AC3E}">
        <p14:creationId xmlns:p14="http://schemas.microsoft.com/office/powerpoint/2010/main" val="1410346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735-F3D4-49D8-87E6-39BD2987E25F}"/>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21787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7467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lour BG w/o Picture">
    <p:spTree>
      <p:nvGrpSpPr>
        <p:cNvPr id="1" name=""/>
        <p:cNvGrpSpPr/>
        <p:nvPr/>
      </p:nvGrpSpPr>
      <p:grpSpPr>
        <a:xfrm>
          <a:off x="0" y="0"/>
          <a:ext cx="0" cy="0"/>
          <a:chOff x="0" y="0"/>
          <a:chExt cx="0" cy="0"/>
        </a:xfrm>
      </p:grpSpPr>
      <p:sp>
        <p:nvSpPr>
          <p:cNvPr id="34" name="Text Placeholder 33"/>
          <p:cNvSpPr>
            <a:spLocks noGrp="1"/>
          </p:cNvSpPr>
          <p:nvPr>
            <p:ph type="body" sz="quarter" idx="11" hasCustomPrompt="1"/>
          </p:nvPr>
        </p:nvSpPr>
        <p:spPr>
          <a:xfrm>
            <a:off x="301155" y="372766"/>
            <a:ext cx="607963" cy="751979"/>
          </a:xfrm>
          <a:solidFill>
            <a:srgbClr val="F8F8F8">
              <a:alpha val="30196"/>
            </a:srgbClr>
          </a:solidFill>
        </p:spPr>
        <p:txBody>
          <a:bodyPr anchor="ctr"/>
          <a:lstStyle>
            <a:lvl1pPr marL="0" indent="0" algn="ctr">
              <a:buFont typeface="Arial" pitchFamily="34" charset="0"/>
              <a:buNone/>
              <a:defRPr/>
            </a:lvl1pPr>
          </a:lstStyle>
          <a:p>
            <a:pPr lvl="0"/>
            <a:r>
              <a:rPr lang="en-US" dirty="0"/>
              <a:t>#</a:t>
            </a:r>
            <a:endParaRPr lang="en-GB" dirty="0"/>
          </a:p>
        </p:txBody>
      </p:sp>
      <p:sp>
        <p:nvSpPr>
          <p:cNvPr id="41" name="Text Placeholder 40"/>
          <p:cNvSpPr>
            <a:spLocks noGrp="1"/>
          </p:cNvSpPr>
          <p:nvPr>
            <p:ph type="body" sz="quarter" idx="12"/>
          </p:nvPr>
        </p:nvSpPr>
        <p:spPr>
          <a:xfrm>
            <a:off x="299022" y="1402144"/>
            <a:ext cx="8565008" cy="4411157"/>
          </a:xfrm>
          <a:solidFill>
            <a:srgbClr val="F8F8F8">
              <a:alpha val="30196"/>
            </a:srgbClr>
          </a:solidFill>
        </p:spPr>
        <p:txBody>
          <a:bodyPr>
            <a:normAutofit/>
          </a:bodyPr>
          <a:lstStyle>
            <a:lvl1pPr marL="135000" indent="-189000">
              <a:lnSpc>
                <a:spcPct val="150000"/>
              </a:lnSpc>
              <a:spcBef>
                <a:spcPts val="450"/>
              </a:spcBef>
              <a:spcAft>
                <a:spcPts val="0"/>
              </a:spcAft>
              <a:defRPr sz="1500"/>
            </a:lvl1pPr>
            <a:lvl2pPr marL="341710" indent="-139304">
              <a:lnSpc>
                <a:spcPct val="100000"/>
              </a:lnSpc>
              <a:spcBef>
                <a:spcPts val="0"/>
              </a:spcBef>
              <a:spcAft>
                <a:spcPts val="0"/>
              </a:spcAft>
              <a:tabLst>
                <a:tab pos="202406" algn="l"/>
              </a:tabLst>
              <a:defRPr sz="1350"/>
            </a:lvl2pPr>
            <a:lvl3pPr marL="469106" indent="-138113">
              <a:lnSpc>
                <a:spcPct val="100000"/>
              </a:lnSpc>
              <a:spcBef>
                <a:spcPts val="0"/>
              </a:spcBef>
              <a:spcAft>
                <a:spcPts val="0"/>
              </a:spcAft>
              <a:defRPr sz="1200"/>
            </a:lvl3pPr>
            <a:lvl4pPr marL="135000" indent="-189000">
              <a:spcBef>
                <a:spcPts val="0"/>
              </a:spcBef>
              <a:spcAft>
                <a:spcPts val="0"/>
              </a:spcAft>
              <a:defRPr sz="1050"/>
            </a:lvl4pPr>
            <a:lvl5pPr marL="135000" indent="-189000">
              <a:spcBef>
                <a:spcPts val="0"/>
              </a:spcBef>
              <a:spcAft>
                <a:spcPts val="0"/>
              </a:spcAft>
              <a:defRPr sz="1050"/>
            </a:lvl5pPr>
          </a:lstStyle>
          <a:p>
            <a:pPr lvl="0"/>
            <a:r>
              <a:rPr lang="en-GB"/>
              <a:t>Click to edit Master text styles</a:t>
            </a:r>
          </a:p>
          <a:p>
            <a:pPr lvl="1"/>
            <a:r>
              <a:rPr lang="en-GB"/>
              <a:t>Second level</a:t>
            </a:r>
          </a:p>
          <a:p>
            <a:pPr lvl="2"/>
            <a:r>
              <a:rPr lang="en-GB"/>
              <a:t>Third level</a:t>
            </a:r>
          </a:p>
        </p:txBody>
      </p:sp>
      <p:sp>
        <p:nvSpPr>
          <p:cNvPr id="30" name="Text Placeholder 29"/>
          <p:cNvSpPr>
            <a:spLocks noGrp="1"/>
          </p:cNvSpPr>
          <p:nvPr>
            <p:ph type="body" sz="quarter" idx="10" hasCustomPrompt="1"/>
          </p:nvPr>
        </p:nvSpPr>
        <p:spPr bwMode="white">
          <a:xfrm>
            <a:off x="199001" y="6516523"/>
            <a:ext cx="4012960" cy="287660"/>
          </a:xfrm>
        </p:spPr>
        <p:txBody>
          <a:bodyPr>
            <a:noAutofit/>
          </a:bodyPr>
          <a:lstStyle>
            <a:lvl1pPr marL="0" indent="0">
              <a:buFont typeface="Arial" pitchFamily="34" charset="0"/>
              <a:buNone/>
              <a:defRPr sz="900" baseline="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Section # and Title</a:t>
            </a:r>
            <a:endParaRPr lang="en-GB" dirty="0"/>
          </a:p>
        </p:txBody>
      </p:sp>
      <p:sp>
        <p:nvSpPr>
          <p:cNvPr id="13" name="Title 1"/>
          <p:cNvSpPr>
            <a:spLocks noGrp="1"/>
          </p:cNvSpPr>
          <p:nvPr>
            <p:ph type="title"/>
          </p:nvPr>
        </p:nvSpPr>
        <p:spPr>
          <a:xfrm>
            <a:off x="1053133" y="372767"/>
            <a:ext cx="4608512" cy="751979"/>
          </a:xfrm>
          <a:solidFill>
            <a:srgbClr val="FFFFFF">
              <a:alpha val="30196"/>
            </a:srgbClr>
          </a:solidFill>
        </p:spPr>
        <p:txBody>
          <a:bodyPr>
            <a:normAutofit/>
          </a:bodyPr>
          <a:lstStyle>
            <a:lvl1pPr algn="l">
              <a:defRPr sz="1800"/>
            </a:lvl1pPr>
          </a:lstStyle>
          <a:p>
            <a:r>
              <a:rPr lang="en-GB"/>
              <a:t>Click to edit Master title style</a:t>
            </a:r>
            <a:endParaRPr lang="en-GB" dirty="0"/>
          </a:p>
        </p:txBody>
      </p:sp>
    </p:spTree>
    <p:extLst>
      <p:ext uri="{BB962C8B-B14F-4D97-AF65-F5344CB8AC3E}">
        <p14:creationId xmlns:p14="http://schemas.microsoft.com/office/powerpoint/2010/main" val="27577089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6CE51-A6ED-435A-A920-5210D75DAA25}"/>
              </a:ext>
            </a:extLst>
          </p:cNvPr>
          <p:cNvSpPr>
            <a:spLocks noGrp="1"/>
          </p:cNvSpPr>
          <p:nvPr>
            <p:ph type="ctrTitle"/>
          </p:nvPr>
        </p:nvSpPr>
        <p:spPr bwMode="auto">
          <a:xfrm>
            <a:off x="1134000" y="1438635"/>
            <a:ext cx="6858000" cy="1078015"/>
          </a:xfrm>
          <a:solidFill>
            <a:schemeClr val="bg1"/>
          </a:solidFill>
        </p:spPr>
        <p:txBody>
          <a:bodyPr lIns="144000" tIns="180000" rIns="144000" bIns="144000" anchor="t" anchorCtr="0"/>
          <a:lstStyle>
            <a:lvl1pPr algn="l">
              <a:lnSpc>
                <a:spcPct val="80000"/>
              </a:lnSpc>
              <a:defRPr sz="5813">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58A06A-4A36-4176-8E54-D2AE6902EF5C}"/>
              </a:ext>
            </a:extLst>
          </p:cNvPr>
          <p:cNvSpPr>
            <a:spLocks noGrp="1"/>
          </p:cNvSpPr>
          <p:nvPr>
            <p:ph type="subTitle" idx="1"/>
          </p:nvPr>
        </p:nvSpPr>
        <p:spPr>
          <a:xfrm>
            <a:off x="1134000" y="5928210"/>
            <a:ext cx="6858000" cy="389791"/>
          </a:xfrm>
          <a:solidFill>
            <a:schemeClr val="bg1"/>
          </a:solidFill>
        </p:spPr>
        <p:txBody>
          <a:bodyPr lIns="108000" tIns="72000"/>
          <a:lstStyle>
            <a:lvl1pPr marL="0" indent="0" algn="l">
              <a:buNone/>
              <a:defRPr sz="1425" cap="none"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8" name="Picture 7" descr="A close up of a logo&#10;&#10;Description automatically generated">
            <a:extLst>
              <a:ext uri="{FF2B5EF4-FFF2-40B4-BE49-F238E27FC236}">
                <a16:creationId xmlns:a16="http://schemas.microsoft.com/office/drawing/2014/main" id="{0D494CBC-C4BD-4124-901B-C39920E865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
          <a:stretch/>
        </p:blipFill>
        <p:spPr bwMode="gray">
          <a:xfrm>
            <a:off x="460787" y="540000"/>
            <a:ext cx="673214" cy="90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73E461D-E8BB-462E-9F6C-75CB6B69E1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6000" y="540000"/>
            <a:ext cx="1134000" cy="900944"/>
          </a:xfrm>
          <a:prstGeom prst="rect">
            <a:avLst/>
          </a:prstGeom>
        </p:spPr>
      </p:pic>
    </p:spTree>
    <p:extLst>
      <p:ext uri="{BB962C8B-B14F-4D97-AF65-F5344CB8AC3E}">
        <p14:creationId xmlns:p14="http://schemas.microsoft.com/office/powerpoint/2010/main" val="239563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theme" Target="../theme/theme5.xml"/><Relationship Id="rId8"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theme" Target="../theme/theme6.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6/7/2023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cxnSp>
        <p:nvCxnSpPr>
          <p:cNvPr id="8" name="Straight Connector 7"/>
          <p:cNvCxnSpPr/>
          <p:nvPr userDrawn="1"/>
        </p:nvCxnSpPr>
        <p:spPr>
          <a:xfrm>
            <a:off x="0" y="6858000"/>
            <a:ext cx="9144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6991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685800" rtl="0" eaLnBrk="1" latinLnBrk="0" hangingPunct="1">
        <a:lnSpc>
          <a:spcPct val="90000"/>
        </a:lnSpc>
        <a:spcBef>
          <a:spcPct val="0"/>
        </a:spcBef>
        <a:buNone/>
        <a:defRPr sz="3300" b="1" kern="1200">
          <a:solidFill>
            <a:schemeClr val="bg2">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B61BEF0D-F0BB-DE4B-95CE-6DB70DBA9567}" type="datetimeFigureOut">
              <a:rPr lang="en-US" smtClean="0"/>
              <a:pPr/>
              <a:t>6/7/2023</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endParaRPr lang="en-US" dirty="0"/>
          </a:p>
        </p:txBody>
      </p:sp>
      <p:cxnSp>
        <p:nvCxnSpPr>
          <p:cNvPr id="8" name="Straight Connector 7"/>
          <p:cNvCxnSpPr/>
          <p:nvPr userDrawn="1"/>
        </p:nvCxnSpPr>
        <p:spPr>
          <a:xfrm>
            <a:off x="1" y="6858000"/>
            <a:ext cx="9144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01892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514350" rtl="0" eaLnBrk="1" latinLnBrk="0" hangingPunct="1">
        <a:lnSpc>
          <a:spcPct val="90000"/>
        </a:lnSpc>
        <a:spcBef>
          <a:spcPct val="0"/>
        </a:spcBef>
        <a:buNone/>
        <a:defRPr sz="2475" b="1" kern="1200">
          <a:solidFill>
            <a:schemeClr val="bg2">
              <a:lumMod val="50000"/>
            </a:schemeClr>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6/7/2023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cxnSp>
        <p:nvCxnSpPr>
          <p:cNvPr id="8" name="Straight Connector 7"/>
          <p:cNvCxnSpPr/>
          <p:nvPr userDrawn="1"/>
        </p:nvCxnSpPr>
        <p:spPr>
          <a:xfrm>
            <a:off x="0" y="6858000"/>
            <a:ext cx="91440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37879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800" rtl="0" eaLnBrk="1" latinLnBrk="0" hangingPunct="1">
        <a:lnSpc>
          <a:spcPct val="90000"/>
        </a:lnSpc>
        <a:spcBef>
          <a:spcPct val="0"/>
        </a:spcBef>
        <a:buNone/>
        <a:defRPr sz="3300" b="1" kern="1200">
          <a:solidFill>
            <a:schemeClr val="bg2">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259C1-1B72-4EEC-9F56-5410ECB7B51B}"/>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A71340-0C44-4A30-9DFA-DB778B4FD4C3}"/>
              </a:ext>
            </a:extLst>
          </p:cNvPr>
          <p:cNvSpPr>
            <a:spLocks noGrp="1"/>
          </p:cNvSpPr>
          <p:nvPr>
            <p:ph type="body" idx="1"/>
          </p:nvPr>
        </p:nvSpPr>
        <p:spPr bwMode="gray">
          <a:xfrm>
            <a:off x="999000" y="1825625"/>
            <a:ext cx="7641000"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Tree>
    <p:extLst>
      <p:ext uri="{BB962C8B-B14F-4D97-AF65-F5344CB8AC3E}">
        <p14:creationId xmlns:p14="http://schemas.microsoft.com/office/powerpoint/2010/main" val="250543807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Lst>
  <p:hf hdr="0" dt="0"/>
  <p:txStyles>
    <p:titleStyle>
      <a:lvl1pPr algn="l" defTabSz="685800" rtl="0" eaLnBrk="1" latinLnBrk="0" hangingPunct="1">
        <a:lnSpc>
          <a:spcPct val="90000"/>
        </a:lnSpc>
        <a:spcBef>
          <a:spcPct val="0"/>
        </a:spcBef>
        <a:buNone/>
        <a:defRPr sz="1800" kern="1200" cap="all" baseline="0">
          <a:solidFill>
            <a:schemeClr val="bg1"/>
          </a:solidFill>
          <a:latin typeface="+mj-lt"/>
          <a:ea typeface="+mj-ea"/>
          <a:cs typeface="+mj-cs"/>
        </a:defRPr>
      </a:lvl1pPr>
    </p:titleStyle>
    <p:bodyStyle>
      <a:lvl1pPr marL="0" indent="0" algn="l" defTabSz="685800" rtl="0" eaLnBrk="1" latinLnBrk="0" hangingPunct="1">
        <a:lnSpc>
          <a:spcPct val="90000"/>
        </a:lnSpc>
        <a:spcBef>
          <a:spcPts val="0"/>
        </a:spcBef>
        <a:spcAft>
          <a:spcPts val="1063"/>
        </a:spcAft>
        <a:buFont typeface="Arial" panose="020B0604020202020204" pitchFamily="34" charset="0"/>
        <a:buNone/>
        <a:defRPr sz="2100" kern="1200">
          <a:solidFill>
            <a:schemeClr val="tx1"/>
          </a:solidFill>
          <a:latin typeface="+mn-lt"/>
          <a:ea typeface="+mn-ea"/>
          <a:cs typeface="+mn-cs"/>
        </a:defRPr>
      </a:lvl1pPr>
      <a:lvl2pPr marL="0" indent="0" algn="l" defTabSz="685800" rtl="0" eaLnBrk="1" latinLnBrk="0" hangingPunct="1">
        <a:lnSpc>
          <a:spcPct val="90000"/>
        </a:lnSpc>
        <a:spcBef>
          <a:spcPts val="225"/>
        </a:spcBef>
        <a:spcAft>
          <a:spcPts val="1063"/>
        </a:spcAft>
        <a:buFont typeface="Arial" panose="020B0604020202020204" pitchFamily="34" charset="0"/>
        <a:buNone/>
        <a:defRPr sz="2100" kern="1200">
          <a:solidFill>
            <a:schemeClr val="tx1"/>
          </a:solidFill>
          <a:latin typeface="+mj-lt"/>
          <a:ea typeface="+mn-ea"/>
          <a:cs typeface="+mn-cs"/>
        </a:defRPr>
      </a:lvl2pPr>
      <a:lvl3pPr marL="189000" indent="-189000" algn="l" defTabSz="685800" rtl="0" eaLnBrk="1" latinLnBrk="0" hangingPunct="1">
        <a:lnSpc>
          <a:spcPct val="90000"/>
        </a:lnSpc>
        <a:spcBef>
          <a:spcPts val="0"/>
        </a:spcBef>
        <a:spcAft>
          <a:spcPts val="0"/>
        </a:spcAft>
        <a:buFont typeface="Brandon Text Regular" panose="020B0503020203060203" pitchFamily="34" charset="0"/>
        <a:buChar char="–"/>
        <a:defRPr sz="2100" kern="1200">
          <a:solidFill>
            <a:schemeClr val="tx1"/>
          </a:solidFill>
          <a:latin typeface="+mn-lt"/>
          <a:ea typeface="+mn-ea"/>
          <a:cs typeface="+mn-cs"/>
        </a:defRPr>
      </a:lvl3pPr>
      <a:lvl4pPr marL="378000" indent="-189000" algn="l" defTabSz="685800" rtl="0" eaLnBrk="1" latinLnBrk="0" hangingPunct="1">
        <a:lnSpc>
          <a:spcPct val="90000"/>
        </a:lnSpc>
        <a:spcBef>
          <a:spcPts val="0"/>
        </a:spcBef>
        <a:spcAft>
          <a:spcPts val="0"/>
        </a:spcAft>
        <a:buFont typeface="Brandon Text Regular" panose="020B0503020203060203" pitchFamily="34" charset="0"/>
        <a:buChar char="–"/>
        <a:defRPr sz="2100" kern="1200">
          <a:solidFill>
            <a:schemeClr val="tx1"/>
          </a:solidFill>
          <a:latin typeface="+mn-lt"/>
          <a:ea typeface="+mn-ea"/>
          <a:cs typeface="+mn-cs"/>
        </a:defRPr>
      </a:lvl4pPr>
      <a:lvl5pPr marL="189000" indent="-189000" algn="l" defTabSz="685800" rtl="0" eaLnBrk="1" latinLnBrk="0" hangingPunct="1">
        <a:lnSpc>
          <a:spcPct val="90000"/>
        </a:lnSpc>
        <a:spcBef>
          <a:spcPts val="0"/>
        </a:spcBef>
        <a:spcAft>
          <a:spcPts val="0"/>
        </a:spcAft>
        <a:buFont typeface="Brandon Text Black" panose="020B0A03020203060203" pitchFamily="34" charset="0"/>
        <a:buChar char="–"/>
        <a:defRPr sz="2100" kern="1200">
          <a:solidFill>
            <a:schemeClr val="tx1"/>
          </a:solidFill>
          <a:latin typeface="+mj-lt"/>
          <a:ea typeface="+mn-ea"/>
          <a:cs typeface="+mn-cs"/>
        </a:defRPr>
      </a:lvl5pPr>
      <a:lvl6pPr marL="378000" indent="-189000" algn="l" defTabSz="685800" rtl="0" eaLnBrk="1" latinLnBrk="0" hangingPunct="1">
        <a:lnSpc>
          <a:spcPct val="90000"/>
        </a:lnSpc>
        <a:spcBef>
          <a:spcPts val="0"/>
        </a:spcBef>
        <a:spcAft>
          <a:spcPts val="0"/>
        </a:spcAft>
        <a:buFont typeface="Brandon Text Black" panose="020B0A03020203060203" pitchFamily="34" charset="0"/>
        <a:buChar char="–"/>
        <a:defRPr sz="21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5">
          <p15:clr>
            <a:srgbClr val="F26B43"/>
          </p15:clr>
        </p15:guide>
        <p15:guide id="2" orient="horz" pos="205">
          <p15:clr>
            <a:srgbClr val="F26B43"/>
          </p15:clr>
        </p15:guide>
        <p15:guide id="3" pos="7476">
          <p15:clr>
            <a:srgbClr val="F26B43"/>
          </p15:clr>
        </p15:guide>
        <p15:guide id="4" orient="horz" pos="41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259C1-1B72-4EEC-9F56-5410ECB7B51B}"/>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CA71340-0C44-4A30-9DFA-DB778B4FD4C3}"/>
              </a:ext>
            </a:extLst>
          </p:cNvPr>
          <p:cNvSpPr>
            <a:spLocks noGrp="1"/>
          </p:cNvSpPr>
          <p:nvPr>
            <p:ph type="body" idx="1"/>
          </p:nvPr>
        </p:nvSpPr>
        <p:spPr bwMode="gray">
          <a:xfrm>
            <a:off x="999000" y="1825625"/>
            <a:ext cx="7641000" cy="435133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endParaRPr lang="en-GB" dirty="0"/>
          </a:p>
        </p:txBody>
      </p:sp>
    </p:spTree>
    <p:extLst>
      <p:ext uri="{BB962C8B-B14F-4D97-AF65-F5344CB8AC3E}">
        <p14:creationId xmlns:p14="http://schemas.microsoft.com/office/powerpoint/2010/main" val="396668843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 id="2147483903" r:id="rId34"/>
  </p:sldLayoutIdLst>
  <p:hf hdr="0" dt="0"/>
  <p:txStyles>
    <p:titleStyle>
      <a:lvl1pPr algn="l" defTabSz="685800" rtl="0" eaLnBrk="1" latinLnBrk="0" hangingPunct="1">
        <a:lnSpc>
          <a:spcPct val="90000"/>
        </a:lnSpc>
        <a:spcBef>
          <a:spcPct val="0"/>
        </a:spcBef>
        <a:buNone/>
        <a:defRPr sz="1800" kern="1200" cap="all" baseline="0">
          <a:solidFill>
            <a:schemeClr val="bg1"/>
          </a:solidFill>
          <a:latin typeface="+mj-lt"/>
          <a:ea typeface="+mj-ea"/>
          <a:cs typeface="+mj-cs"/>
        </a:defRPr>
      </a:lvl1pPr>
    </p:titleStyle>
    <p:bodyStyle>
      <a:lvl1pPr marL="0" indent="0" algn="l" defTabSz="685800" rtl="0" eaLnBrk="1" latinLnBrk="0" hangingPunct="1">
        <a:lnSpc>
          <a:spcPct val="90000"/>
        </a:lnSpc>
        <a:spcBef>
          <a:spcPts val="0"/>
        </a:spcBef>
        <a:spcAft>
          <a:spcPts val="1063"/>
        </a:spcAft>
        <a:buFont typeface="Arial" panose="020B0604020202020204" pitchFamily="34" charset="0"/>
        <a:buNone/>
        <a:defRPr sz="2100" kern="1200">
          <a:solidFill>
            <a:schemeClr val="tx1"/>
          </a:solidFill>
          <a:latin typeface="+mn-lt"/>
          <a:ea typeface="+mn-ea"/>
          <a:cs typeface="+mn-cs"/>
        </a:defRPr>
      </a:lvl1pPr>
      <a:lvl2pPr marL="0" indent="0" algn="l" defTabSz="685800" rtl="0" eaLnBrk="1" latinLnBrk="0" hangingPunct="1">
        <a:lnSpc>
          <a:spcPct val="90000"/>
        </a:lnSpc>
        <a:spcBef>
          <a:spcPts val="225"/>
        </a:spcBef>
        <a:spcAft>
          <a:spcPts val="1063"/>
        </a:spcAft>
        <a:buFont typeface="Arial" panose="020B0604020202020204" pitchFamily="34" charset="0"/>
        <a:buNone/>
        <a:defRPr sz="2100" kern="1200">
          <a:solidFill>
            <a:schemeClr val="tx1"/>
          </a:solidFill>
          <a:latin typeface="+mj-lt"/>
          <a:ea typeface="+mn-ea"/>
          <a:cs typeface="+mn-cs"/>
        </a:defRPr>
      </a:lvl2pPr>
      <a:lvl3pPr marL="189000" indent="-189000" algn="l" defTabSz="685800" rtl="0" eaLnBrk="1" latinLnBrk="0" hangingPunct="1">
        <a:lnSpc>
          <a:spcPct val="90000"/>
        </a:lnSpc>
        <a:spcBef>
          <a:spcPts val="0"/>
        </a:spcBef>
        <a:spcAft>
          <a:spcPts val="0"/>
        </a:spcAft>
        <a:buFont typeface="Brandon Text Regular" panose="020B0503020203060203" pitchFamily="34" charset="0"/>
        <a:buChar char="–"/>
        <a:defRPr sz="2100" kern="1200">
          <a:solidFill>
            <a:schemeClr val="tx1"/>
          </a:solidFill>
          <a:latin typeface="+mn-lt"/>
          <a:ea typeface="+mn-ea"/>
          <a:cs typeface="+mn-cs"/>
        </a:defRPr>
      </a:lvl3pPr>
      <a:lvl4pPr marL="378000" indent="-189000" algn="l" defTabSz="685800" rtl="0" eaLnBrk="1" latinLnBrk="0" hangingPunct="1">
        <a:lnSpc>
          <a:spcPct val="90000"/>
        </a:lnSpc>
        <a:spcBef>
          <a:spcPts val="0"/>
        </a:spcBef>
        <a:spcAft>
          <a:spcPts val="0"/>
        </a:spcAft>
        <a:buFont typeface="Brandon Text Regular" panose="020B0503020203060203" pitchFamily="34" charset="0"/>
        <a:buChar char="–"/>
        <a:defRPr sz="2100" kern="1200">
          <a:solidFill>
            <a:schemeClr val="tx1"/>
          </a:solidFill>
          <a:latin typeface="+mn-lt"/>
          <a:ea typeface="+mn-ea"/>
          <a:cs typeface="+mn-cs"/>
        </a:defRPr>
      </a:lvl4pPr>
      <a:lvl5pPr marL="189000" indent="-189000" algn="l" defTabSz="685800" rtl="0" eaLnBrk="1" latinLnBrk="0" hangingPunct="1">
        <a:lnSpc>
          <a:spcPct val="90000"/>
        </a:lnSpc>
        <a:spcBef>
          <a:spcPts val="0"/>
        </a:spcBef>
        <a:spcAft>
          <a:spcPts val="0"/>
        </a:spcAft>
        <a:buFont typeface="Brandon Text Black" panose="020B0A03020203060203" pitchFamily="34" charset="0"/>
        <a:buChar char="–"/>
        <a:defRPr sz="2100" kern="1200">
          <a:solidFill>
            <a:schemeClr val="tx1"/>
          </a:solidFill>
          <a:latin typeface="+mj-lt"/>
          <a:ea typeface="+mn-ea"/>
          <a:cs typeface="+mn-cs"/>
        </a:defRPr>
      </a:lvl5pPr>
      <a:lvl6pPr marL="378000" indent="-189000" algn="l" defTabSz="685800" rtl="0" eaLnBrk="1" latinLnBrk="0" hangingPunct="1">
        <a:lnSpc>
          <a:spcPct val="90000"/>
        </a:lnSpc>
        <a:spcBef>
          <a:spcPts val="0"/>
        </a:spcBef>
        <a:spcAft>
          <a:spcPts val="0"/>
        </a:spcAft>
        <a:buFont typeface="Brandon Text Black" panose="020B0A03020203060203" pitchFamily="34" charset="0"/>
        <a:buChar char="–"/>
        <a:defRPr sz="21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5">
          <p15:clr>
            <a:srgbClr val="F26B43"/>
          </p15:clr>
        </p15:guide>
        <p15:guide id="2" orient="horz" pos="205">
          <p15:clr>
            <a:srgbClr val="F26B43"/>
          </p15:clr>
        </p15:guide>
        <p15:guide id="3" pos="7476">
          <p15:clr>
            <a:srgbClr val="F26B43"/>
          </p15:clr>
        </p15:guide>
        <p15:guide id="4" orient="horz" pos="41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259C1-1B72-4EEC-9F56-5410ECB7B51B}"/>
              </a:ext>
            </a:extLst>
          </p:cNvPr>
          <p:cNvSpPr>
            <a:spLocks noGrp="1"/>
          </p:cNvSpPr>
          <p:nvPr>
            <p:ph type="title"/>
          </p:nvPr>
        </p:nvSpPr>
        <p:spPr bwMode="gray">
          <a:xfrm>
            <a:off x="998999" y="756000"/>
            <a:ext cx="7641000" cy="352800"/>
          </a:xfrm>
          <a:prstGeom prst="rect">
            <a:avLst/>
          </a:prstGeom>
          <a:solidFill>
            <a:schemeClr val="tx1"/>
          </a:solidFill>
        </p:spPr>
        <p:txBody>
          <a:bodyPr vert="horz" lIns="72000" tIns="3600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A71340-0C44-4A30-9DFA-DB778B4FD4C3}"/>
              </a:ext>
            </a:extLst>
          </p:cNvPr>
          <p:cNvSpPr>
            <a:spLocks noGrp="1"/>
          </p:cNvSpPr>
          <p:nvPr>
            <p:ph type="body" idx="1"/>
          </p:nvPr>
        </p:nvSpPr>
        <p:spPr bwMode="gray">
          <a:xfrm>
            <a:off x="999000" y="1825625"/>
            <a:ext cx="7641000"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GB"/>
          </a:p>
        </p:txBody>
      </p:sp>
      <p:sp>
        <p:nvSpPr>
          <p:cNvPr id="4" name="Date Placeholder 3">
            <a:extLst>
              <a:ext uri="{FF2B5EF4-FFF2-40B4-BE49-F238E27FC236}">
                <a16:creationId xmlns:a16="http://schemas.microsoft.com/office/drawing/2014/main" id="{A4C83003-09ED-485E-B7B9-11E9CC4BA3BD}"/>
              </a:ext>
            </a:extLst>
          </p:cNvPr>
          <p:cNvSpPr>
            <a:spLocks noGrp="1"/>
          </p:cNvSpPr>
          <p:nvPr>
            <p:ph type="dt" sz="half" idx="2"/>
          </p:nvPr>
        </p:nvSpPr>
        <p:spPr bwMode="gray">
          <a:xfrm>
            <a:off x="7290000" y="6538914"/>
            <a:ext cx="1350000" cy="158400"/>
          </a:xfrm>
          <a:prstGeom prst="rect">
            <a:avLst/>
          </a:prstGeom>
        </p:spPr>
        <p:txBody>
          <a:bodyPr vert="horz" lIns="0" tIns="0" rIns="0" bIns="0" rtlCol="0" anchor="ctr" anchorCtr="0">
            <a:noAutofit/>
          </a:bodyPr>
          <a:lstStyle>
            <a:lvl1pPr algn="r">
              <a:lnSpc>
                <a:spcPct val="85000"/>
              </a:lnSpc>
              <a:defRPr sz="600">
                <a:solidFill>
                  <a:schemeClr val="tx2"/>
                </a:solidFill>
                <a:latin typeface="Brandon Text Bold" panose="020B0803020203060203" pitchFamily="34" charset="0"/>
              </a:defRPr>
            </a:lvl1pPr>
          </a:lstStyle>
          <a:p>
            <a:fld id="{1C5C056A-D55C-4D12-90C5-2FB4703E5B40}" type="datetime1">
              <a:rPr lang="en-GB" smtClean="0"/>
              <a:t>07/06/2023</a:t>
            </a:fld>
            <a:endParaRPr lang="en-GB"/>
          </a:p>
        </p:txBody>
      </p:sp>
      <p:sp>
        <p:nvSpPr>
          <p:cNvPr id="5" name="Footer Placeholder 4">
            <a:extLst>
              <a:ext uri="{FF2B5EF4-FFF2-40B4-BE49-F238E27FC236}">
                <a16:creationId xmlns:a16="http://schemas.microsoft.com/office/drawing/2014/main" id="{481D4AC4-628F-4669-A45D-E81C6AA878B5}"/>
              </a:ext>
            </a:extLst>
          </p:cNvPr>
          <p:cNvSpPr>
            <a:spLocks noGrp="1"/>
          </p:cNvSpPr>
          <p:nvPr>
            <p:ph type="ftr" sz="quarter" idx="3"/>
          </p:nvPr>
        </p:nvSpPr>
        <p:spPr bwMode="gray">
          <a:xfrm>
            <a:off x="998999" y="6538914"/>
            <a:ext cx="2160000" cy="158400"/>
          </a:xfrm>
          <a:prstGeom prst="rect">
            <a:avLst/>
          </a:prstGeom>
        </p:spPr>
        <p:txBody>
          <a:bodyPr vert="horz" lIns="0" tIns="0" rIns="0" bIns="0" rtlCol="0" anchor="ctr" anchorCtr="0">
            <a:noAutofit/>
          </a:bodyPr>
          <a:lstStyle>
            <a:lvl1pPr algn="l">
              <a:lnSpc>
                <a:spcPct val="85000"/>
              </a:lnSpc>
              <a:defRPr sz="600">
                <a:solidFill>
                  <a:schemeClr val="tx2"/>
                </a:solidFill>
                <a:latin typeface="Brandon Text Bold" panose="020B0803020203060203" pitchFamily="34" charset="0"/>
              </a:defRPr>
            </a:lvl1pPr>
          </a:lstStyle>
          <a:p>
            <a:r>
              <a:rPr lang="en-GB"/>
              <a:t>uea.co.uk</a:t>
            </a:r>
          </a:p>
        </p:txBody>
      </p:sp>
      <p:sp>
        <p:nvSpPr>
          <p:cNvPr id="6" name="Slide Number Placeholder 5">
            <a:extLst>
              <a:ext uri="{FF2B5EF4-FFF2-40B4-BE49-F238E27FC236}">
                <a16:creationId xmlns:a16="http://schemas.microsoft.com/office/drawing/2014/main" id="{9834C27D-EA8D-45F4-AB7C-A2C2E3F79942}"/>
              </a:ext>
            </a:extLst>
          </p:cNvPr>
          <p:cNvSpPr>
            <a:spLocks noGrp="1"/>
          </p:cNvSpPr>
          <p:nvPr>
            <p:ph type="sldNum" sz="quarter" idx="4"/>
          </p:nvPr>
        </p:nvSpPr>
        <p:spPr bwMode="gray">
          <a:xfrm>
            <a:off x="540001" y="6538914"/>
            <a:ext cx="458999" cy="158400"/>
          </a:xfrm>
          <a:prstGeom prst="rect">
            <a:avLst/>
          </a:prstGeom>
        </p:spPr>
        <p:txBody>
          <a:bodyPr vert="horz" lIns="0" tIns="0" rIns="0" bIns="0" rtlCol="0" anchor="ctr" anchorCtr="0">
            <a:noAutofit/>
          </a:bodyPr>
          <a:lstStyle>
            <a:lvl1pPr algn="l">
              <a:lnSpc>
                <a:spcPct val="85000"/>
              </a:lnSpc>
              <a:defRPr sz="600">
                <a:solidFill>
                  <a:schemeClr val="tx2"/>
                </a:solidFill>
                <a:latin typeface="Brandon Text Bold" panose="020B0803020203060203" pitchFamily="34" charset="0"/>
              </a:defRPr>
            </a:lvl1pPr>
          </a:lstStyle>
          <a:p>
            <a:fld id="{87AE8D5F-6008-4343-804A-64D68DD0F502}" type="slidenum">
              <a:rPr lang="en-GB" smtClean="0"/>
              <a:pPr/>
              <a:t>‹#›</a:t>
            </a:fld>
            <a:endParaRPr lang="en-GB"/>
          </a:p>
        </p:txBody>
      </p:sp>
    </p:spTree>
    <p:extLst>
      <p:ext uri="{BB962C8B-B14F-4D97-AF65-F5344CB8AC3E}">
        <p14:creationId xmlns:p14="http://schemas.microsoft.com/office/powerpoint/2010/main" val="26914683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Lst>
  <p:hf hdr="0" dt="0"/>
  <p:txStyles>
    <p:titleStyle>
      <a:lvl1pPr algn="l" defTabSz="685800" rtl="0" eaLnBrk="1" latinLnBrk="0" hangingPunct="1">
        <a:lnSpc>
          <a:spcPct val="90000"/>
        </a:lnSpc>
        <a:spcBef>
          <a:spcPct val="0"/>
        </a:spcBef>
        <a:buNone/>
        <a:defRPr sz="1800" kern="1200" cap="all" baseline="0">
          <a:solidFill>
            <a:schemeClr val="bg1"/>
          </a:solidFill>
          <a:latin typeface="+mj-lt"/>
          <a:ea typeface="+mj-ea"/>
          <a:cs typeface="+mj-cs"/>
        </a:defRPr>
      </a:lvl1pPr>
    </p:titleStyle>
    <p:bodyStyle>
      <a:lvl1pPr marL="0" indent="0" algn="l" defTabSz="685800" rtl="0" eaLnBrk="1" latinLnBrk="0" hangingPunct="1">
        <a:lnSpc>
          <a:spcPct val="90000"/>
        </a:lnSpc>
        <a:spcBef>
          <a:spcPts val="0"/>
        </a:spcBef>
        <a:spcAft>
          <a:spcPts val="1063"/>
        </a:spcAft>
        <a:buFont typeface="Arial" panose="020B0604020202020204" pitchFamily="34" charset="0"/>
        <a:buNone/>
        <a:defRPr sz="2100" kern="1200">
          <a:solidFill>
            <a:schemeClr val="tx1"/>
          </a:solidFill>
          <a:latin typeface="+mn-lt"/>
          <a:ea typeface="+mn-ea"/>
          <a:cs typeface="+mn-cs"/>
        </a:defRPr>
      </a:lvl1pPr>
      <a:lvl2pPr marL="0" indent="0" algn="l" defTabSz="685800" rtl="0" eaLnBrk="1" latinLnBrk="0" hangingPunct="1">
        <a:lnSpc>
          <a:spcPct val="90000"/>
        </a:lnSpc>
        <a:spcBef>
          <a:spcPts val="225"/>
        </a:spcBef>
        <a:spcAft>
          <a:spcPts val="1063"/>
        </a:spcAft>
        <a:buFont typeface="Arial" panose="020B0604020202020204" pitchFamily="34" charset="0"/>
        <a:buNone/>
        <a:defRPr sz="2100" kern="1200">
          <a:solidFill>
            <a:schemeClr val="tx1"/>
          </a:solidFill>
          <a:latin typeface="+mj-lt"/>
          <a:ea typeface="+mn-ea"/>
          <a:cs typeface="+mn-cs"/>
        </a:defRPr>
      </a:lvl2pPr>
      <a:lvl3pPr marL="189000" indent="-189000" algn="l" defTabSz="685800" rtl="0" eaLnBrk="1" latinLnBrk="0" hangingPunct="1">
        <a:lnSpc>
          <a:spcPct val="90000"/>
        </a:lnSpc>
        <a:spcBef>
          <a:spcPts val="0"/>
        </a:spcBef>
        <a:spcAft>
          <a:spcPts val="0"/>
        </a:spcAft>
        <a:buFont typeface="Brandon Text Regular" panose="020B0503020203060203" pitchFamily="34" charset="0"/>
        <a:buChar char="–"/>
        <a:defRPr sz="2100" kern="1200">
          <a:solidFill>
            <a:schemeClr val="tx1"/>
          </a:solidFill>
          <a:latin typeface="+mn-lt"/>
          <a:ea typeface="+mn-ea"/>
          <a:cs typeface="+mn-cs"/>
        </a:defRPr>
      </a:lvl3pPr>
      <a:lvl4pPr marL="378000" indent="-189000" algn="l" defTabSz="685800" rtl="0" eaLnBrk="1" latinLnBrk="0" hangingPunct="1">
        <a:lnSpc>
          <a:spcPct val="90000"/>
        </a:lnSpc>
        <a:spcBef>
          <a:spcPts val="0"/>
        </a:spcBef>
        <a:spcAft>
          <a:spcPts val="0"/>
        </a:spcAft>
        <a:buFont typeface="Brandon Text Regular" panose="020B0503020203060203" pitchFamily="34" charset="0"/>
        <a:buChar char="–"/>
        <a:defRPr sz="2100" kern="1200">
          <a:solidFill>
            <a:schemeClr val="tx1"/>
          </a:solidFill>
          <a:latin typeface="+mn-lt"/>
          <a:ea typeface="+mn-ea"/>
          <a:cs typeface="+mn-cs"/>
        </a:defRPr>
      </a:lvl4pPr>
      <a:lvl5pPr marL="189000" indent="-189000" algn="l" defTabSz="685800" rtl="0" eaLnBrk="1" latinLnBrk="0" hangingPunct="1">
        <a:lnSpc>
          <a:spcPct val="90000"/>
        </a:lnSpc>
        <a:spcBef>
          <a:spcPts val="0"/>
        </a:spcBef>
        <a:spcAft>
          <a:spcPts val="0"/>
        </a:spcAft>
        <a:buFont typeface="Brandon Text Black" panose="020B0A03020203060203" pitchFamily="34" charset="0"/>
        <a:buChar char="–"/>
        <a:defRPr sz="2100" kern="1200">
          <a:solidFill>
            <a:schemeClr val="tx1"/>
          </a:solidFill>
          <a:latin typeface="+mj-lt"/>
          <a:ea typeface="+mn-ea"/>
          <a:cs typeface="+mn-cs"/>
        </a:defRPr>
      </a:lvl5pPr>
      <a:lvl6pPr marL="378000" indent="-189000" algn="l" defTabSz="685800" rtl="0" eaLnBrk="1" latinLnBrk="0" hangingPunct="1">
        <a:lnSpc>
          <a:spcPct val="90000"/>
        </a:lnSpc>
        <a:spcBef>
          <a:spcPts val="0"/>
        </a:spcBef>
        <a:spcAft>
          <a:spcPts val="0"/>
        </a:spcAft>
        <a:buFont typeface="Brandon Text Black" panose="020B0A03020203060203" pitchFamily="34" charset="0"/>
        <a:buChar char="–"/>
        <a:defRPr sz="2100" kern="1200">
          <a:solidFill>
            <a:schemeClr val="tx1"/>
          </a:solidFill>
          <a:latin typeface="+mj-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5">
          <p15:clr>
            <a:srgbClr val="F26B43"/>
          </p15:clr>
        </p15:guide>
        <p15:guide id="2" orient="horz" pos="205">
          <p15:clr>
            <a:srgbClr val="F26B43"/>
          </p15:clr>
        </p15:guide>
        <p15:guide id="3" pos="7476">
          <p15:clr>
            <a:srgbClr val="F26B43"/>
          </p15:clr>
        </p15:guide>
        <p15:guide id="4" orient="horz" pos="41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cas.com/undergraduate/applying-university/ucas-undergraduate-advice-parents-and-guardian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yearoutgroup.org/" TargetMode="External"/><Relationship Id="rId3" Type="http://schemas.openxmlformats.org/officeDocument/2006/relationships/hyperlink" Target="https://www.ucas.com/file/603521/download?token=v-CjPu_c" TargetMode="External"/><Relationship Id="rId7" Type="http://schemas.openxmlformats.org/officeDocument/2006/relationships/hyperlink" Target="https://www.ucas.com/apprenticeships" TargetMode="External"/><Relationship Id="rId2" Type="http://schemas.openxmlformats.org/officeDocument/2006/relationships/hyperlink" Target="https://www.ucas.com/" TargetMode="External"/><Relationship Id="rId1" Type="http://schemas.openxmlformats.org/officeDocument/2006/relationships/slideLayout" Target="../slideLayouts/slideLayout24.xml"/><Relationship Id="rId6" Type="http://schemas.openxmlformats.org/officeDocument/2006/relationships/hyperlink" Target="https://www.ratemyapprenticeship.co.uk/" TargetMode="External"/><Relationship Id="rId5" Type="http://schemas.openxmlformats.org/officeDocument/2006/relationships/hyperlink" Target="https://www.medschools.ac.uk/studying-medicine/making-an-application/work-experience" TargetMode="External"/><Relationship Id="rId4" Type="http://schemas.openxmlformats.org/officeDocument/2006/relationships/hyperlink" Target="https://discoveruni.gov.uk/" TargetMode="External"/><Relationship Id="rId9" Type="http://schemas.openxmlformats.org/officeDocument/2006/relationships/hyperlink" Target="https://catrustorg.sharepoint.com/:f:/r/sites/COM-Home/Students/Shared%20Documents/%C2%A1Information%20for%20pupils%20and%20Students!/UCAS%20%26%20Post-18%20Progression?csf=1&amp;web=1&amp;e=L6eMt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4.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 Id="rId14" Type="http://schemas.openxmlformats.org/officeDocument/2006/relationships/image" Target="../media/image42.jpg"/></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6.xml"/><Relationship Id="rId6" Type="http://schemas.openxmlformats.org/officeDocument/2006/relationships/image" Target="../media/image46.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4.wdp"/><Relationship Id="rId1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24.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108.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108.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4.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48.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8" Type="http://schemas.openxmlformats.org/officeDocument/2006/relationships/hyperlink" Target="https://eur01.safelinks.protection.outlook.com/?url=https%3A%2F%2Fwww.nhsbsa.nhs.uk%2Fnhs-learning-support-fund&amp;data=05%7C01%7Csleggott%40combertonvc.org%7C323cc69a7e4c44f96bfd08da49f383a1%7C7eeaedd6bf3740158fe919fbc2c02d55%7C0%7C0%7C637903610105432289%7CUnknown%7CTWFpbGZsb3d8eyJWIjoiMC4wLjAwMDAiLCJQIjoiV2luMzIiLCJBTiI6Ik1haWwiLCJXVCI6Mn0%3D%7C3000%7C%7C%7C&amp;sdata=J57t4AhNypFiZcspcHb%2FZYn8E47uzJnTtjI3yl9F9U0%3D&amp;reserved=0" TargetMode="External"/><Relationship Id="rId3" Type="http://schemas.openxmlformats.org/officeDocument/2006/relationships/hyperlink" Target="https://eur01.safelinks.protection.outlook.com/?url=https%3A%2F%2Fquester.io%2F&amp;data=05%7C01%7Csleggott%40combertonvc.org%7C323cc69a7e4c44f96bfd08da49f383a1%7C7eeaedd6bf3740158fe919fbc2c02d55%7C0%7C0%7C637903610105432289%7CUnknown%7CTWFpbGZsb3d8eyJWIjoiMC4wLjAwMDAiLCJQIjoiV2luMzIiLCJBTiI6Ik1haWwiLCJXVCI6Mn0%3D%7C3000%7C%7C%7C&amp;sdata=Zvi6bqWjzzvAsNOs1IGPAu1rO0iJVnzvlnIbKZJTbGE%3D&amp;reserved=0" TargetMode="External"/><Relationship Id="rId7" Type="http://schemas.openxmlformats.org/officeDocument/2006/relationships/hyperlink" Target="https://eur01.safelinks.protection.outlook.com/?url=https%3A%2F%2Fwww.gov.uk%2Fdisabled-students-allowance-dsa&amp;data=05%7C01%7Csleggott%40combertonvc.org%7C323cc69a7e4c44f96bfd08da49f383a1%7C7eeaedd6bf3740158fe919fbc2c02d55%7C0%7C0%7C637903610105432289%7CUnknown%7CTWFpbGZsb3d8eyJWIjoiMC4wLjAwMDAiLCJQIjoiV2luMzIiLCJBTiI6Ik1haWwiLCJXVCI6Mn0%3D%7C3000%7C%7C%7C&amp;sdata=uvU90xmW6dpD1OMywaAEk8rx%2BSBuPlcbaYQhjjJk%2Bks%3D&amp;reserved=0" TargetMode="External"/><Relationship Id="rId2" Type="http://schemas.openxmlformats.org/officeDocument/2006/relationships/hyperlink" Target="https://eur01.safelinks.protection.outlook.com/?url=https%3A%2F%2Feverwondered.uea.ac.uk%2Fcms-admin%2Fuploads%2Ffroala%2Ffile%2F1600773756%2FDIGITAL%2520Choosing%2520a%2520course%2520and%2520institution.pdf&amp;data=05%7C01%7Csleggott%40combertonvc.org%7C323cc69a7e4c44f96bfd08da49f383a1%7C7eeaedd6bf3740158fe919fbc2c02d55%7C0%7C0%7C637903610105432289%7CUnknown%7CTWFpbGZsb3d8eyJWIjoiMC4wLjAwMDAiLCJQIjoiV2luMzIiLCJBTiI6Ik1haWwiLCJXVCI6Mn0%3D%7C3000%7C%7C%7C&amp;sdata=U6sYqxmzMY%2BDFqJYapjsjenkjW1IzyPHLZ%2BPwe%2B%2BZug%3D&amp;reserved=0" TargetMode="External"/><Relationship Id="rId1" Type="http://schemas.openxmlformats.org/officeDocument/2006/relationships/slideLayout" Target="../slideLayouts/slideLayout57.xml"/><Relationship Id="rId6" Type="http://schemas.openxmlformats.org/officeDocument/2006/relationships/hyperlink" Target="https://eur01.safelinks.protection.outlook.com/?url=https%3A%2F%2Fwww.uea.ac.uk%2Fask-us&amp;data=05%7C01%7Csleggott%40combertonvc.org%7C323cc69a7e4c44f96bfd08da49f383a1%7C7eeaedd6bf3740158fe919fbc2c02d55%7C0%7C0%7C637903610105432289%7CUnknown%7CTWFpbGZsb3d8eyJWIjoiMC4wLjAwMDAiLCJQIjoiV2luMzIiLCJBTiI6Ik1haWwiLCJXVCI6Mn0%3D%7C3000%7C%7C%7C&amp;sdata=zqCTgwjVDg5nieTuIco2aYt4tjrcYKv%2B8rxd46xp4k8%3D&amp;reserved=0" TargetMode="External"/><Relationship Id="rId5" Type="http://schemas.openxmlformats.org/officeDocument/2006/relationships/hyperlink" Target="https://eur01.safelinks.protection.outlook.com/?url=https%3A%2F%2Fwww.futurelearn.com%2F&amp;data=05%7C01%7Csleggott%40combertonvc.org%7C323cc69a7e4c44f96bfd08da49f383a1%7C7eeaedd6bf3740158fe919fbc2c02d55%7C0%7C0%7C637903610105432289%7CUnknown%7CTWFpbGZsb3d8eyJWIjoiMC4wLjAwMDAiLCJQIjoiV2luMzIiLCJBTiI6Ik1haWwiLCJXVCI6Mn0%3D%7C3000%7C%7C%7C&amp;sdata=KwbCKl7GQmEtZP%2BkR9uCYYX9htXAgwM4bNUrbFo63zc%3D&amp;reserved=0" TargetMode="External"/><Relationship Id="rId4" Type="http://schemas.openxmlformats.org/officeDocument/2006/relationships/hyperlink" Target="https://eur01.safelinks.protection.outlook.com/?url=https%3A%2F%2Fwww.uea.ac.uk%2Fstudy%2Ftasters&amp;data=05%7C01%7Csleggott%40combertonvc.org%7C323cc69a7e4c44f96bfd08da49f383a1%7C7eeaedd6bf3740158fe919fbc2c02d55%7C0%7C0%7C637903610105432289%7CUnknown%7CTWFpbGZsb3d8eyJWIjoiMC4wLjAwMDAiLCJQIjoiV2luMzIiLCJBTiI6Ik1haWwiLCJXVCI6Mn0%3D%7C3000%7C%7C%7C&amp;sdata=gb9xYl6NUreL3dSHke449cF2ELKyt0uMh%2BJLdhH1O28%3D&amp;reserved=0" TargetMode="External"/><Relationship Id="rId9" Type="http://schemas.openxmlformats.org/officeDocument/2006/relationships/hyperlink" Target="https://eur01.safelinks.protection.outlook.com/?url=https%3A%2F%2Fwww.facebook.com%2FLearningSupportFund%2F&amp;data=05%7C01%7Csleggott%40combertonvc.org%7C323cc69a7e4c44f96bfd08da49f383a1%7C7eeaedd6bf3740158fe919fbc2c02d55%7C0%7C0%7C637903610105432289%7CUnknown%7CTWFpbGZsb3d8eyJWIjoiMC4wLjAwMDAiLCJQIjoiV2luMzIiLCJBTiI6Ik1haWwiLCJXVCI6Mn0%3D%7C3000%7C%7C%7C&amp;sdata=U4Qu0TmK3I8VSR%2FwlEFKxkNPGRc%2F%2B%2FTeIH1LG1Bl6WY%3D&amp;reserved=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uca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UCAS Information Event</a:t>
            </a:r>
            <a:br>
              <a:rPr lang="en-GB" sz="3600" dirty="0"/>
            </a:br>
            <a:endParaRPr lang="en-GB" dirty="0"/>
          </a:p>
        </p:txBody>
      </p:sp>
      <p:sp>
        <p:nvSpPr>
          <p:cNvPr id="3" name="Subtitle 2"/>
          <p:cNvSpPr>
            <a:spLocks noGrp="1"/>
          </p:cNvSpPr>
          <p:nvPr>
            <p:ph type="subTitle" idx="1"/>
          </p:nvPr>
        </p:nvSpPr>
        <p:spPr/>
        <p:txBody>
          <a:bodyPr/>
          <a:lstStyle/>
          <a:p>
            <a:r>
              <a:rPr lang="en-GB" b="1" dirty="0"/>
              <a:t>Stephen Leggott</a:t>
            </a:r>
            <a:br>
              <a:rPr lang="en-GB" b="1" dirty="0"/>
            </a:br>
            <a:r>
              <a:rPr lang="en-GB" b="1" dirty="0"/>
              <a:t>Deputy Head of Sixth Form</a:t>
            </a:r>
          </a:p>
          <a:p>
            <a:endParaRPr lang="en-GB" b="1" dirty="0"/>
          </a:p>
          <a:p>
            <a:r>
              <a:rPr lang="en-GB" b="1" dirty="0"/>
              <a:t>June 2023</a:t>
            </a:r>
            <a:endParaRPr lang="en-GB" dirty="0"/>
          </a:p>
        </p:txBody>
      </p:sp>
    </p:spTree>
    <p:extLst>
      <p:ext uri="{BB962C8B-B14F-4D97-AF65-F5344CB8AC3E}">
        <p14:creationId xmlns:p14="http://schemas.microsoft.com/office/powerpoint/2010/main" val="60629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B539-8287-4488-9BB1-5E90E867539A}"/>
              </a:ext>
            </a:extLst>
          </p:cNvPr>
          <p:cNvSpPr>
            <a:spLocks noGrp="1"/>
          </p:cNvSpPr>
          <p:nvPr>
            <p:ph type="title"/>
          </p:nvPr>
        </p:nvSpPr>
        <p:spPr>
          <a:xfrm>
            <a:off x="628650" y="365126"/>
            <a:ext cx="6501020" cy="814317"/>
          </a:xfrm>
        </p:spPr>
        <p:txBody>
          <a:bodyPr>
            <a:normAutofit/>
          </a:bodyPr>
          <a:lstStyle/>
          <a:p>
            <a:r>
              <a:rPr lang="en-GB" sz="2000" dirty="0">
                <a:hlinkClick r:id="rId2"/>
              </a:rPr>
              <a:t>Advice For Parents And Guardians | UCAS | Parent Guide To University</a:t>
            </a:r>
            <a:endParaRPr lang="en-GB" sz="2000" dirty="0"/>
          </a:p>
        </p:txBody>
      </p:sp>
      <p:pic>
        <p:nvPicPr>
          <p:cNvPr id="5" name="Content Placeholder 4">
            <a:extLst>
              <a:ext uri="{FF2B5EF4-FFF2-40B4-BE49-F238E27FC236}">
                <a16:creationId xmlns:a16="http://schemas.microsoft.com/office/drawing/2014/main" id="{97A64B8B-EED9-433B-A226-5A85AE662A78}"/>
              </a:ext>
            </a:extLst>
          </p:cNvPr>
          <p:cNvPicPr>
            <a:picLocks noGrp="1" noChangeAspect="1"/>
          </p:cNvPicPr>
          <p:nvPr>
            <p:ph idx="1"/>
          </p:nvPr>
        </p:nvPicPr>
        <p:blipFill rotWithShape="1">
          <a:blip r:embed="rId3"/>
          <a:srcRect t="13474" r="8049" b="6124"/>
          <a:stretch/>
        </p:blipFill>
        <p:spPr>
          <a:xfrm>
            <a:off x="628650" y="1404730"/>
            <a:ext cx="7925224" cy="4518992"/>
          </a:xfrm>
          <a:prstGeom prst="rect">
            <a:avLst/>
          </a:prstGeom>
        </p:spPr>
      </p:pic>
    </p:spTree>
    <p:extLst>
      <p:ext uri="{BB962C8B-B14F-4D97-AF65-F5344CB8AC3E}">
        <p14:creationId xmlns:p14="http://schemas.microsoft.com/office/powerpoint/2010/main" val="120918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851E-A7B1-461E-81C8-3A98690B35B4}"/>
              </a:ext>
            </a:extLst>
          </p:cNvPr>
          <p:cNvSpPr>
            <a:spLocks noGrp="1"/>
          </p:cNvSpPr>
          <p:nvPr>
            <p:ph type="title"/>
          </p:nvPr>
        </p:nvSpPr>
        <p:spPr/>
        <p:txBody>
          <a:bodyPr/>
          <a:lstStyle/>
          <a:p>
            <a:r>
              <a:rPr lang="en-GB" dirty="0"/>
              <a:t>Useful Links</a:t>
            </a:r>
          </a:p>
        </p:txBody>
      </p:sp>
      <p:sp>
        <p:nvSpPr>
          <p:cNvPr id="3" name="Content Placeholder 2">
            <a:extLst>
              <a:ext uri="{FF2B5EF4-FFF2-40B4-BE49-F238E27FC236}">
                <a16:creationId xmlns:a16="http://schemas.microsoft.com/office/drawing/2014/main" id="{5A09B2F8-1136-4746-B197-3D4D6F645CBC}"/>
              </a:ext>
            </a:extLst>
          </p:cNvPr>
          <p:cNvSpPr>
            <a:spLocks noGrp="1"/>
          </p:cNvSpPr>
          <p:nvPr>
            <p:ph idx="1"/>
          </p:nvPr>
        </p:nvSpPr>
        <p:spPr/>
        <p:txBody>
          <a:bodyPr/>
          <a:lstStyle/>
          <a:p>
            <a:r>
              <a:rPr lang="en-GB" dirty="0">
                <a:hlinkClick r:id="rId2"/>
              </a:rPr>
              <a:t>UCAS</a:t>
            </a:r>
            <a:endParaRPr lang="en-GB" dirty="0"/>
          </a:p>
          <a:p>
            <a:r>
              <a:rPr lang="en-GB" dirty="0">
                <a:hlinkClick r:id="rId3"/>
              </a:rPr>
              <a:t>UCAS Parent, Guardian &amp; Carer Guide</a:t>
            </a:r>
            <a:endParaRPr lang="en-GB" dirty="0"/>
          </a:p>
          <a:p>
            <a:r>
              <a:rPr lang="en-GB" dirty="0">
                <a:hlinkClick r:id="rId4"/>
              </a:rPr>
              <a:t>Discover Uni</a:t>
            </a:r>
            <a:r>
              <a:rPr lang="en-GB" dirty="0"/>
              <a:t> (Formerly </a:t>
            </a:r>
            <a:r>
              <a:rPr lang="en-GB" dirty="0" err="1"/>
              <a:t>Unistats</a:t>
            </a:r>
            <a:r>
              <a:rPr lang="en-GB" dirty="0"/>
              <a:t>)</a:t>
            </a:r>
          </a:p>
          <a:p>
            <a:r>
              <a:rPr lang="en-GB" dirty="0">
                <a:hlinkClick r:id="rId5"/>
              </a:rPr>
              <a:t>Work Experience | Medical Schools Council (medschools.ac.uk)</a:t>
            </a:r>
            <a:endParaRPr lang="en-GB" dirty="0"/>
          </a:p>
          <a:p>
            <a:r>
              <a:rPr lang="en-GB" dirty="0">
                <a:hlinkClick r:id="rId6"/>
              </a:rPr>
              <a:t>RateMyApprenticeship</a:t>
            </a:r>
            <a:endParaRPr lang="en-GB" dirty="0">
              <a:hlinkClick r:id="rId7"/>
            </a:endParaRPr>
          </a:p>
          <a:p>
            <a:r>
              <a:rPr lang="en-GB" dirty="0">
                <a:hlinkClick r:id="rId7"/>
              </a:rPr>
              <a:t>UCAS Apprenticeship Finder</a:t>
            </a:r>
            <a:endParaRPr lang="en-GB" dirty="0"/>
          </a:p>
          <a:p>
            <a:r>
              <a:rPr lang="en-GB" dirty="0">
                <a:hlinkClick r:id="rId8"/>
              </a:rPr>
              <a:t>Gap Year Advice</a:t>
            </a:r>
            <a:endParaRPr lang="en-GB" dirty="0"/>
          </a:p>
          <a:p>
            <a:r>
              <a:rPr lang="en-GB" dirty="0">
                <a:hlinkClick r:id="rId9"/>
              </a:rPr>
              <a:t>CSF </a:t>
            </a:r>
            <a:r>
              <a:rPr lang="en-GB" dirty="0" err="1">
                <a:hlinkClick r:id="rId9"/>
              </a:rPr>
              <a:t>CATalogue</a:t>
            </a:r>
            <a:r>
              <a:rPr lang="en-GB" dirty="0">
                <a:hlinkClick r:id="rId9"/>
              </a:rPr>
              <a:t> Resources</a:t>
            </a: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64327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3CB7-1DF6-48A9-A9A8-3B949394544A}"/>
              </a:ext>
            </a:extLst>
          </p:cNvPr>
          <p:cNvSpPr>
            <a:spLocks noGrp="1"/>
          </p:cNvSpPr>
          <p:nvPr>
            <p:ph type="title"/>
          </p:nvPr>
        </p:nvSpPr>
        <p:spPr/>
        <p:txBody>
          <a:bodyPr/>
          <a:lstStyle/>
          <a:p>
            <a:r>
              <a:rPr lang="en-GB" dirty="0"/>
              <a:t>The UCAS Process – </a:t>
            </a:r>
            <a:br>
              <a:rPr lang="en-GB" dirty="0"/>
            </a:br>
            <a:r>
              <a:rPr lang="en-GB" dirty="0"/>
              <a:t>Ask for help</a:t>
            </a:r>
          </a:p>
        </p:txBody>
      </p:sp>
      <p:sp>
        <p:nvSpPr>
          <p:cNvPr id="3" name="Content Placeholder 2">
            <a:extLst>
              <a:ext uri="{FF2B5EF4-FFF2-40B4-BE49-F238E27FC236}">
                <a16:creationId xmlns:a16="http://schemas.microsoft.com/office/drawing/2014/main" id="{D9C7FA4B-6B9E-49E8-BB7C-32308BC540A7}"/>
              </a:ext>
            </a:extLst>
          </p:cNvPr>
          <p:cNvSpPr>
            <a:spLocks noGrp="1"/>
          </p:cNvSpPr>
          <p:nvPr>
            <p:ph idx="1"/>
          </p:nvPr>
        </p:nvSpPr>
        <p:spPr/>
        <p:txBody>
          <a:bodyPr>
            <a:normAutofit fontScale="62500" lnSpcReduction="20000"/>
          </a:bodyPr>
          <a:lstStyle/>
          <a:p>
            <a:pPr marL="0" indent="0">
              <a:buNone/>
            </a:pPr>
            <a:r>
              <a:rPr lang="en-GB" sz="2400" b="1" dirty="0">
                <a:solidFill>
                  <a:srgbClr val="002060"/>
                </a:solidFill>
              </a:rPr>
              <a:t>Stephen Leggott </a:t>
            </a:r>
            <a:r>
              <a:rPr lang="en-GB" sz="2400" dirty="0"/>
              <a:t>and </a:t>
            </a:r>
            <a:r>
              <a:rPr lang="en-GB" sz="2400" b="1" dirty="0">
                <a:solidFill>
                  <a:srgbClr val="002060"/>
                </a:solidFill>
              </a:rPr>
              <a:t>Ellie Jenkins</a:t>
            </a:r>
            <a:r>
              <a:rPr lang="en-GB" sz="2400" dirty="0"/>
              <a:t>(early entry)</a:t>
            </a:r>
          </a:p>
          <a:p>
            <a:pPr marL="0" indent="0">
              <a:buNone/>
            </a:pPr>
            <a:r>
              <a:rPr lang="en-GB" sz="2400" dirty="0"/>
              <a:t>Deputy Heads of Sixth Form</a:t>
            </a:r>
          </a:p>
          <a:p>
            <a:pPr marL="0" indent="0">
              <a:buNone/>
            </a:pPr>
            <a:endParaRPr lang="en-GB" sz="2400" dirty="0"/>
          </a:p>
          <a:p>
            <a:pPr marL="0" indent="0">
              <a:buNone/>
            </a:pPr>
            <a:r>
              <a:rPr lang="en-GB" sz="2400" b="1" dirty="0">
                <a:solidFill>
                  <a:srgbClr val="002060"/>
                </a:solidFill>
              </a:rPr>
              <a:t>Sarah Thomas &amp; Carli Callander</a:t>
            </a:r>
          </a:p>
          <a:p>
            <a:pPr marL="0" indent="0">
              <a:buNone/>
            </a:pPr>
            <a:r>
              <a:rPr lang="en-GB" sz="2400" dirty="0"/>
              <a:t>UCAS Administration </a:t>
            </a:r>
          </a:p>
          <a:p>
            <a:pPr marL="0" indent="0">
              <a:buNone/>
            </a:pPr>
            <a:endParaRPr lang="en-GB" sz="2400" dirty="0"/>
          </a:p>
          <a:p>
            <a:pPr marL="0" indent="0">
              <a:buNone/>
            </a:pPr>
            <a:r>
              <a:rPr lang="en-GB" sz="2400" b="1" dirty="0">
                <a:solidFill>
                  <a:srgbClr val="002060"/>
                </a:solidFill>
              </a:rPr>
              <a:t>Your subject teachers</a:t>
            </a:r>
          </a:p>
          <a:p>
            <a:pPr marL="0" indent="0">
              <a:buNone/>
            </a:pPr>
            <a:r>
              <a:rPr lang="en-GB" sz="2400" dirty="0"/>
              <a:t>Ask them what you might expect from a particular subject</a:t>
            </a:r>
          </a:p>
          <a:p>
            <a:pPr marL="0" indent="0">
              <a:buNone/>
            </a:pPr>
            <a:endParaRPr lang="en-GB" sz="2400" dirty="0"/>
          </a:p>
          <a:p>
            <a:pPr marL="0" indent="0">
              <a:buNone/>
            </a:pPr>
            <a:r>
              <a:rPr lang="en-GB" sz="2400" b="1" dirty="0">
                <a:solidFill>
                  <a:srgbClr val="002060"/>
                </a:solidFill>
              </a:rPr>
              <a:t>Your academic tutor</a:t>
            </a:r>
          </a:p>
          <a:p>
            <a:pPr marL="0" indent="0">
              <a:buNone/>
            </a:pPr>
            <a:r>
              <a:rPr lang="en-GB" sz="2400" dirty="0"/>
              <a:t>Discuss with them what your interests are and your hopes for the future</a:t>
            </a:r>
          </a:p>
          <a:p>
            <a:pPr marL="0" indent="0">
              <a:buNone/>
            </a:pPr>
            <a:endParaRPr lang="en-GB" sz="2400" dirty="0"/>
          </a:p>
          <a:p>
            <a:pPr marL="0" indent="0">
              <a:buNone/>
            </a:pPr>
            <a:r>
              <a:rPr lang="en-GB" sz="2400" b="1" dirty="0">
                <a:solidFill>
                  <a:srgbClr val="002060"/>
                </a:solidFill>
              </a:rPr>
              <a:t>The wider Sixth Form team</a:t>
            </a:r>
          </a:p>
          <a:p>
            <a:pPr marL="0" indent="0">
              <a:buNone/>
            </a:pPr>
            <a:r>
              <a:rPr lang="en-GB" sz="2400" dirty="0"/>
              <a:t>There are lots of people here with a wealth of expertise – use them!</a:t>
            </a:r>
          </a:p>
          <a:p>
            <a:pPr marL="0" indent="0">
              <a:buNone/>
            </a:pPr>
            <a:endParaRPr lang="en-GB" sz="2400" dirty="0"/>
          </a:p>
          <a:p>
            <a:pPr marL="0" indent="0">
              <a:buNone/>
            </a:pPr>
            <a:r>
              <a:rPr lang="en-GB" sz="2400" dirty="0"/>
              <a:t>Alternative Pathways and Careers: </a:t>
            </a:r>
            <a:r>
              <a:rPr lang="en-GB" sz="2400" b="1" dirty="0">
                <a:solidFill>
                  <a:srgbClr val="002060"/>
                </a:solidFill>
              </a:rPr>
              <a:t>Mrs Fay Lawson</a:t>
            </a:r>
          </a:p>
        </p:txBody>
      </p:sp>
    </p:spTree>
    <p:extLst>
      <p:ext uri="{BB962C8B-B14F-4D97-AF65-F5344CB8AC3E}">
        <p14:creationId xmlns:p14="http://schemas.microsoft.com/office/powerpoint/2010/main" val="2788727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016E-8EEB-4CD4-A783-496DDDBA11CC}"/>
              </a:ext>
            </a:extLst>
          </p:cNvPr>
          <p:cNvSpPr>
            <a:spLocks noGrp="1"/>
          </p:cNvSpPr>
          <p:nvPr>
            <p:ph type="title"/>
          </p:nvPr>
        </p:nvSpPr>
        <p:spPr>
          <a:xfrm>
            <a:off x="628650" y="365126"/>
            <a:ext cx="7886700" cy="1325563"/>
          </a:xfrm>
        </p:spPr>
        <p:txBody>
          <a:bodyPr anchor="ctr">
            <a:normAutofit/>
          </a:bodyPr>
          <a:lstStyle/>
          <a:p>
            <a:r>
              <a:rPr lang="en-GB" dirty="0"/>
              <a:t>Next…</a:t>
            </a:r>
          </a:p>
        </p:txBody>
      </p:sp>
      <p:sp>
        <p:nvSpPr>
          <p:cNvPr id="3" name="Content Placeholder 2">
            <a:extLst>
              <a:ext uri="{FF2B5EF4-FFF2-40B4-BE49-F238E27FC236}">
                <a16:creationId xmlns:a16="http://schemas.microsoft.com/office/drawing/2014/main" id="{AF4B9900-DD02-4B47-AD51-A44D025AB522}"/>
              </a:ext>
            </a:extLst>
          </p:cNvPr>
          <p:cNvSpPr>
            <a:spLocks noGrp="1"/>
          </p:cNvSpPr>
          <p:nvPr>
            <p:ph sz="half" idx="1"/>
          </p:nvPr>
        </p:nvSpPr>
        <p:spPr>
          <a:xfrm>
            <a:off x="628650" y="1825625"/>
            <a:ext cx="3886200" cy="4351338"/>
          </a:xfrm>
        </p:spPr>
        <p:txBody>
          <a:bodyPr>
            <a:normAutofit/>
          </a:bodyPr>
          <a:lstStyle/>
          <a:p>
            <a:endParaRPr lang="en-GB" dirty="0"/>
          </a:p>
          <a:p>
            <a:pPr marL="0" indent="0">
              <a:buNone/>
            </a:pPr>
            <a:r>
              <a:rPr lang="en-GB" b="1" dirty="0"/>
              <a:t>Harry Ward</a:t>
            </a:r>
            <a:r>
              <a:rPr lang="en-GB" dirty="0"/>
              <a:t> </a:t>
            </a:r>
          </a:p>
          <a:p>
            <a:pPr marL="0" indent="0">
              <a:buNone/>
            </a:pPr>
            <a:r>
              <a:rPr lang="en-GB" dirty="0"/>
              <a:t>Higher Education Adviser, University of East Anglia</a:t>
            </a:r>
          </a:p>
        </p:txBody>
      </p:sp>
      <p:pic>
        <p:nvPicPr>
          <p:cNvPr id="4" name="Picture 3">
            <a:extLst>
              <a:ext uri="{FF2B5EF4-FFF2-40B4-BE49-F238E27FC236}">
                <a16:creationId xmlns:a16="http://schemas.microsoft.com/office/drawing/2014/main" id="{DF57B065-37A9-425C-8CA3-B4E65E91D47A}"/>
              </a:ext>
            </a:extLst>
          </p:cNvPr>
          <p:cNvPicPr>
            <a:picLocks noChangeAspect="1"/>
          </p:cNvPicPr>
          <p:nvPr/>
        </p:nvPicPr>
        <p:blipFill>
          <a:blip r:embed="rId2"/>
          <a:stretch>
            <a:fillRect/>
          </a:stretch>
        </p:blipFill>
        <p:spPr>
          <a:xfrm>
            <a:off x="4629150" y="2058194"/>
            <a:ext cx="3886200" cy="3886200"/>
          </a:xfrm>
          <a:prstGeom prst="rect">
            <a:avLst/>
          </a:prstGeom>
          <a:noFill/>
        </p:spPr>
      </p:pic>
    </p:spTree>
    <p:extLst>
      <p:ext uri="{BB962C8B-B14F-4D97-AF65-F5344CB8AC3E}">
        <p14:creationId xmlns:p14="http://schemas.microsoft.com/office/powerpoint/2010/main" val="141058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B29D-BD0B-4C9B-9385-B61D7B056EA3}"/>
              </a:ext>
            </a:extLst>
          </p:cNvPr>
          <p:cNvSpPr>
            <a:spLocks noGrp="1"/>
          </p:cNvSpPr>
          <p:nvPr>
            <p:ph type="ctrTitle"/>
          </p:nvPr>
        </p:nvSpPr>
        <p:spPr>
          <a:xfrm>
            <a:off x="1134000" y="1936227"/>
            <a:ext cx="6164872" cy="630600"/>
          </a:xfrm>
        </p:spPr>
        <p:txBody>
          <a:bodyPr/>
          <a:lstStyle/>
          <a:p>
            <a:r>
              <a:rPr lang="en-GB" sz="4050" dirty="0"/>
              <a:t>A GUIDE TO UNIVERSITY</a:t>
            </a:r>
          </a:p>
        </p:txBody>
      </p:sp>
      <p:sp>
        <p:nvSpPr>
          <p:cNvPr id="3" name="Subtitle 2">
            <a:extLst>
              <a:ext uri="{FF2B5EF4-FFF2-40B4-BE49-F238E27FC236}">
                <a16:creationId xmlns:a16="http://schemas.microsoft.com/office/drawing/2014/main" id="{91ACC4ED-8729-4455-A6EE-D8168C467C71}"/>
              </a:ext>
            </a:extLst>
          </p:cNvPr>
          <p:cNvSpPr>
            <a:spLocks noGrp="1"/>
          </p:cNvSpPr>
          <p:nvPr>
            <p:ph type="subTitle" idx="1"/>
          </p:nvPr>
        </p:nvSpPr>
        <p:spPr>
          <a:xfrm>
            <a:off x="1134000" y="5303407"/>
            <a:ext cx="2135512" cy="292343"/>
          </a:xfrm>
        </p:spPr>
        <p:txBody>
          <a:bodyPr/>
          <a:lstStyle/>
          <a:p>
            <a:r>
              <a:rPr lang="en-GB" dirty="0">
                <a:latin typeface="Brandon Text Medium" panose="020B0603020203060203" pitchFamily="34" charset="0"/>
              </a:rPr>
              <a:t>Higher Education Adviser</a:t>
            </a:r>
          </a:p>
        </p:txBody>
      </p:sp>
      <p:sp>
        <p:nvSpPr>
          <p:cNvPr id="4" name="Title 1">
            <a:extLst>
              <a:ext uri="{FF2B5EF4-FFF2-40B4-BE49-F238E27FC236}">
                <a16:creationId xmlns:a16="http://schemas.microsoft.com/office/drawing/2014/main" id="{0C650EE3-99BD-4823-9D67-4AF15A1873FD}"/>
              </a:ext>
            </a:extLst>
          </p:cNvPr>
          <p:cNvSpPr txBox="1">
            <a:spLocks/>
          </p:cNvSpPr>
          <p:nvPr/>
        </p:nvSpPr>
        <p:spPr bwMode="auto">
          <a:xfrm>
            <a:off x="1133999" y="2548182"/>
            <a:ext cx="7041546" cy="630600"/>
          </a:xfrm>
          <a:prstGeom prst="rect">
            <a:avLst/>
          </a:prstGeom>
          <a:solidFill>
            <a:schemeClr val="bg1"/>
          </a:solidFill>
        </p:spPr>
        <p:txBody>
          <a:bodyPr vert="horz" lIns="108000" tIns="135000" rIns="108000" bIns="108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defTabSz="685800"/>
            <a:r>
              <a:rPr lang="en-GB" sz="4050" dirty="0">
                <a:solidFill>
                  <a:srgbClr val="000000"/>
                </a:solidFill>
                <a:latin typeface="Brandon Text Black"/>
              </a:rPr>
              <a:t>APPLICATIONS &amp; FINANCE </a:t>
            </a:r>
          </a:p>
        </p:txBody>
      </p:sp>
      <p:sp>
        <p:nvSpPr>
          <p:cNvPr id="5" name="Subtitle 2">
            <a:extLst>
              <a:ext uri="{FF2B5EF4-FFF2-40B4-BE49-F238E27FC236}">
                <a16:creationId xmlns:a16="http://schemas.microsoft.com/office/drawing/2014/main" id="{749F87F4-52F9-487F-925F-80D4A3765A51}"/>
              </a:ext>
            </a:extLst>
          </p:cNvPr>
          <p:cNvSpPr txBox="1">
            <a:spLocks/>
          </p:cNvSpPr>
          <p:nvPr/>
        </p:nvSpPr>
        <p:spPr bwMode="gray">
          <a:xfrm>
            <a:off x="1134000" y="5048975"/>
            <a:ext cx="2135511" cy="292343"/>
          </a:xfrm>
          <a:prstGeom prst="rect">
            <a:avLst/>
          </a:prstGeom>
          <a:solidFill>
            <a:schemeClr val="bg1"/>
          </a:solidFill>
        </p:spPr>
        <p:txBody>
          <a:bodyPr vert="horz" lIns="81000" tIns="54000" rIns="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900" kern="1200" cap="all" baseline="0">
                <a:solidFill>
                  <a:schemeClr val="tx2"/>
                </a:solidFill>
                <a:latin typeface="+mn-lt"/>
                <a:ea typeface="+mn-ea"/>
                <a:cs typeface="+mn-cs"/>
              </a:defRPr>
            </a:lvl1pPr>
            <a:lvl2pPr marL="457200" indent="0" algn="ctr" defTabSz="914400" rtl="0" eaLnBrk="1" latinLnBrk="0" hangingPunct="1">
              <a:lnSpc>
                <a:spcPct val="90000"/>
              </a:lnSpc>
              <a:spcBef>
                <a:spcPts val="0"/>
              </a:spcBef>
              <a:spcAft>
                <a:spcPts val="600"/>
              </a:spcAft>
              <a:buFont typeface="Arial" panose="020B0604020202020204" pitchFamily="34" charset="0"/>
              <a:buNone/>
              <a:defRPr sz="2000" kern="1200">
                <a:solidFill>
                  <a:schemeClr val="tx1"/>
                </a:solidFill>
                <a:latin typeface="+mj-lt"/>
                <a:ea typeface="+mn-ea"/>
                <a:cs typeface="+mn-cs"/>
              </a:defRPr>
            </a:lvl2pPr>
            <a:lvl3pPr marL="914400" indent="0" algn="ctr" defTabSz="914400" rtl="0" eaLnBrk="1" latinLnBrk="0" hangingPunct="1">
              <a:lnSpc>
                <a:spcPct val="90000"/>
              </a:lnSpc>
              <a:spcBef>
                <a:spcPts val="0"/>
              </a:spcBef>
              <a:spcAft>
                <a:spcPts val="600"/>
              </a:spcAft>
              <a:buFont typeface="Brandon Text Regular" panose="020B0503020203060203"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0"/>
              </a:spcBef>
              <a:spcAft>
                <a:spcPts val="600"/>
              </a:spcAft>
              <a:buFont typeface="Brandon Text Regular" panose="020B0503020203060203"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0"/>
              </a:spcBef>
              <a:spcAft>
                <a:spcPts val="600"/>
              </a:spcAft>
              <a:buFont typeface="Brandon Text Black" panose="020B0A03020203060203" pitchFamily="34" charset="0"/>
              <a:buNone/>
              <a:defRPr sz="1600" kern="1200">
                <a:solidFill>
                  <a:schemeClr val="tx1"/>
                </a:solidFill>
                <a:latin typeface="+mj-lt"/>
                <a:ea typeface="+mn-ea"/>
                <a:cs typeface="+mn-cs"/>
              </a:defRPr>
            </a:lvl5pPr>
            <a:lvl6pPr marL="2286000" indent="0" algn="ctr" defTabSz="914400" rtl="0" eaLnBrk="1" latinLnBrk="0" hangingPunct="1">
              <a:lnSpc>
                <a:spcPct val="90000"/>
              </a:lnSpc>
              <a:spcBef>
                <a:spcPts val="0"/>
              </a:spcBef>
              <a:buFont typeface="Brandon Text Black" panose="020B0A03020203060203" pitchFamily="34" charset="0"/>
              <a:buNone/>
              <a:defRPr sz="1600" kern="1200">
                <a:solidFill>
                  <a:schemeClr val="tx1"/>
                </a:solidFill>
                <a:latin typeface="+mj-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450"/>
              </a:spcAft>
            </a:pPr>
            <a:r>
              <a:rPr lang="en-GB" sz="1425" cap="none" dirty="0">
                <a:solidFill>
                  <a:srgbClr val="000000"/>
                </a:solidFill>
                <a:latin typeface="Brandon Text Black"/>
              </a:rPr>
              <a:t>Harry Ward</a:t>
            </a:r>
          </a:p>
        </p:txBody>
      </p:sp>
      <p:sp>
        <p:nvSpPr>
          <p:cNvPr id="6" name="Title 1">
            <a:extLst>
              <a:ext uri="{FF2B5EF4-FFF2-40B4-BE49-F238E27FC236}">
                <a16:creationId xmlns:a16="http://schemas.microsoft.com/office/drawing/2014/main" id="{36B4D4AE-B7E9-465E-99EF-290DE420511A}"/>
              </a:ext>
            </a:extLst>
          </p:cNvPr>
          <p:cNvSpPr txBox="1">
            <a:spLocks/>
          </p:cNvSpPr>
          <p:nvPr/>
        </p:nvSpPr>
        <p:spPr bwMode="auto">
          <a:xfrm>
            <a:off x="1134000" y="3282829"/>
            <a:ext cx="4213607" cy="292343"/>
          </a:xfrm>
          <a:prstGeom prst="rect">
            <a:avLst/>
          </a:prstGeom>
          <a:solidFill>
            <a:schemeClr val="bg1"/>
          </a:solidFill>
        </p:spPr>
        <p:txBody>
          <a:bodyPr vert="horz" lIns="108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defTabSz="685800">
              <a:lnSpc>
                <a:spcPct val="90000"/>
              </a:lnSpc>
            </a:pPr>
            <a:r>
              <a:rPr lang="en-GB" sz="1800" dirty="0">
                <a:solidFill>
                  <a:srgbClr val="000000"/>
                </a:solidFill>
                <a:latin typeface="Brandon Text Black"/>
              </a:rPr>
              <a:t>ADVICE FOR PARENTS AND CARERS</a:t>
            </a:r>
          </a:p>
        </p:txBody>
      </p:sp>
    </p:spTree>
    <p:extLst>
      <p:ext uri="{BB962C8B-B14F-4D97-AF65-F5344CB8AC3E}">
        <p14:creationId xmlns:p14="http://schemas.microsoft.com/office/powerpoint/2010/main" val="400354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F94AE8-428B-49ED-BC45-B8169B4F31D0}"/>
              </a:ext>
            </a:extLst>
          </p:cNvPr>
          <p:cNvSpPr>
            <a:spLocks noGrp="1"/>
          </p:cNvSpPr>
          <p:nvPr>
            <p:ph type="title"/>
          </p:nvPr>
        </p:nvSpPr>
        <p:spPr>
          <a:xfrm>
            <a:off x="998999" y="1424250"/>
            <a:ext cx="1181372" cy="361800"/>
          </a:xfrm>
          <a:solidFill>
            <a:srgbClr val="8DC63F"/>
          </a:solidFill>
        </p:spPr>
        <p:txBody>
          <a:bodyPr/>
          <a:lstStyle/>
          <a:p>
            <a:r>
              <a:rPr lang="en-GB" dirty="0">
                <a:solidFill>
                  <a:schemeClr val="tx1"/>
                </a:solidFill>
              </a:rPr>
              <a:t>This is</a:t>
            </a:r>
          </a:p>
        </p:txBody>
      </p:sp>
      <p:sp>
        <p:nvSpPr>
          <p:cNvPr id="8" name="Title 5">
            <a:extLst>
              <a:ext uri="{FF2B5EF4-FFF2-40B4-BE49-F238E27FC236}">
                <a16:creationId xmlns:a16="http://schemas.microsoft.com/office/drawing/2014/main" id="{148DF3C5-EF4B-4802-8C47-F8679C904C28}"/>
              </a:ext>
            </a:extLst>
          </p:cNvPr>
          <p:cNvSpPr txBox="1">
            <a:spLocks/>
          </p:cNvSpPr>
          <p:nvPr/>
        </p:nvSpPr>
        <p:spPr bwMode="gray">
          <a:xfrm>
            <a:off x="998999" y="1786050"/>
            <a:ext cx="765163" cy="361800"/>
          </a:xfrm>
          <a:prstGeom prst="rect">
            <a:avLst/>
          </a:prstGeom>
          <a:solidFill>
            <a:srgbClr val="8DC63F"/>
          </a:solidFill>
        </p:spPr>
        <p:txBody>
          <a:bodyPr vert="horz" lIns="54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2550" dirty="0">
                <a:solidFill>
                  <a:prstClr val="black"/>
                </a:solidFill>
                <a:latin typeface="Brandon Text Black"/>
              </a:rPr>
              <a:t>UEA</a:t>
            </a:r>
          </a:p>
        </p:txBody>
      </p:sp>
      <p:sp>
        <p:nvSpPr>
          <p:cNvPr id="3" name="Content Placeholder 2">
            <a:extLst>
              <a:ext uri="{FF2B5EF4-FFF2-40B4-BE49-F238E27FC236}">
                <a16:creationId xmlns:a16="http://schemas.microsoft.com/office/drawing/2014/main" id="{3665C706-3774-4FB1-AF5F-178304ECFBE2}"/>
              </a:ext>
            </a:extLst>
          </p:cNvPr>
          <p:cNvSpPr>
            <a:spLocks noGrp="1"/>
          </p:cNvSpPr>
          <p:nvPr>
            <p:ph idx="1"/>
          </p:nvPr>
        </p:nvSpPr>
        <p:spPr>
          <a:xfrm>
            <a:off x="985898" y="3524474"/>
            <a:ext cx="2835000" cy="1114794"/>
          </a:xfrm>
        </p:spPr>
        <p:txBody>
          <a:bodyPr/>
          <a:lstStyle/>
          <a:p>
            <a:pPr>
              <a:spcAft>
                <a:spcPts val="0"/>
              </a:spcAft>
            </a:pPr>
            <a:endParaRPr lang="en-GB" sz="713" cap="none" dirty="0"/>
          </a:p>
          <a:p>
            <a:pPr>
              <a:spcAft>
                <a:spcPts val="0"/>
              </a:spcAft>
            </a:pPr>
            <a:r>
              <a:rPr lang="en-GB" sz="1350" cap="none" dirty="0">
                <a:latin typeface="+mj-lt"/>
              </a:rPr>
              <a:t>WORLD TOP</a:t>
            </a:r>
          </a:p>
          <a:p>
            <a:pPr>
              <a:lnSpc>
                <a:spcPct val="70000"/>
              </a:lnSpc>
              <a:spcAft>
                <a:spcPts val="0"/>
              </a:spcAft>
            </a:pPr>
            <a:endParaRPr lang="en-GB" sz="1350" cap="none" dirty="0">
              <a:latin typeface="+mj-lt"/>
            </a:endParaRPr>
          </a:p>
          <a:p>
            <a:pPr>
              <a:lnSpc>
                <a:spcPct val="50000"/>
              </a:lnSpc>
              <a:spcAft>
                <a:spcPts val="0"/>
              </a:spcAft>
            </a:pPr>
            <a:r>
              <a:rPr lang="en-GB" sz="4500" cap="none" dirty="0">
                <a:latin typeface="+mj-lt"/>
              </a:rPr>
              <a:t>200</a:t>
            </a:r>
          </a:p>
          <a:p>
            <a:pPr>
              <a:spcAft>
                <a:spcPts val="0"/>
              </a:spcAft>
            </a:pPr>
            <a:r>
              <a:rPr lang="en-GB" sz="900" cap="none" dirty="0"/>
              <a:t>Times Higher Education</a:t>
            </a:r>
          </a:p>
          <a:p>
            <a:pPr>
              <a:spcAft>
                <a:spcPts val="0"/>
              </a:spcAft>
            </a:pPr>
            <a:r>
              <a:rPr lang="en-GB" sz="900" cap="none" dirty="0"/>
              <a:t>World University Rankings 2022</a:t>
            </a:r>
            <a:endParaRPr lang="en-GB" sz="825" cap="none" dirty="0"/>
          </a:p>
        </p:txBody>
      </p:sp>
      <p:cxnSp>
        <p:nvCxnSpPr>
          <p:cNvPr id="10" name="Straight Connector 9">
            <a:extLst>
              <a:ext uri="{FF2B5EF4-FFF2-40B4-BE49-F238E27FC236}">
                <a16:creationId xmlns:a16="http://schemas.microsoft.com/office/drawing/2014/main" id="{34CE4C77-3641-4B2F-8010-71F90CD3EB7C}"/>
              </a:ext>
            </a:extLst>
          </p:cNvPr>
          <p:cNvCxnSpPr>
            <a:cxnSpLocks/>
          </p:cNvCxnSpPr>
          <p:nvPr/>
        </p:nvCxnSpPr>
        <p:spPr>
          <a:xfrm>
            <a:off x="985898" y="2598050"/>
            <a:ext cx="54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BE5B68-0223-40AD-A917-54CDD347B648}"/>
              </a:ext>
            </a:extLst>
          </p:cNvPr>
          <p:cNvCxnSpPr>
            <a:cxnSpLocks/>
          </p:cNvCxnSpPr>
          <p:nvPr/>
        </p:nvCxnSpPr>
        <p:spPr>
          <a:xfrm>
            <a:off x="985898" y="3452639"/>
            <a:ext cx="54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581FB0-44AB-44C4-B567-4DE88EF03EA9}"/>
              </a:ext>
            </a:extLst>
          </p:cNvPr>
          <p:cNvCxnSpPr>
            <a:cxnSpLocks/>
          </p:cNvCxnSpPr>
          <p:nvPr/>
        </p:nvCxnSpPr>
        <p:spPr>
          <a:xfrm>
            <a:off x="998999" y="4706140"/>
            <a:ext cx="54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14FEAA6-E3E9-4401-BFE9-36229B280797}"/>
              </a:ext>
            </a:extLst>
          </p:cNvPr>
          <p:cNvSpPr txBox="1"/>
          <p:nvPr/>
        </p:nvSpPr>
        <p:spPr>
          <a:xfrm>
            <a:off x="894986" y="2615844"/>
            <a:ext cx="2128741" cy="553998"/>
          </a:xfrm>
          <a:prstGeom prst="rect">
            <a:avLst/>
          </a:prstGeom>
          <a:noFill/>
          <a:ln>
            <a:noFill/>
          </a:ln>
        </p:spPr>
        <p:txBody>
          <a:bodyPr wrap="square">
            <a:spAutoFit/>
          </a:bodyPr>
          <a:lstStyle/>
          <a:p>
            <a:pPr defTabSz="685800"/>
            <a:r>
              <a:rPr lang="en-GB" sz="3000" dirty="0">
                <a:solidFill>
                  <a:prstClr val="white"/>
                </a:solidFill>
                <a:latin typeface="Brandon Text Black"/>
              </a:rPr>
              <a:t>UK TOP 30</a:t>
            </a:r>
          </a:p>
        </p:txBody>
      </p:sp>
      <p:sp>
        <p:nvSpPr>
          <p:cNvPr id="17" name="TextBox 16">
            <a:extLst>
              <a:ext uri="{FF2B5EF4-FFF2-40B4-BE49-F238E27FC236}">
                <a16:creationId xmlns:a16="http://schemas.microsoft.com/office/drawing/2014/main" id="{1DC58B7D-C476-497E-95B8-42486854EAF1}"/>
              </a:ext>
            </a:extLst>
          </p:cNvPr>
          <p:cNvSpPr txBox="1"/>
          <p:nvPr/>
        </p:nvSpPr>
        <p:spPr>
          <a:xfrm>
            <a:off x="931613" y="3040385"/>
            <a:ext cx="1819849" cy="369332"/>
          </a:xfrm>
          <a:prstGeom prst="rect">
            <a:avLst/>
          </a:prstGeom>
          <a:noFill/>
          <a:ln>
            <a:noFill/>
          </a:ln>
        </p:spPr>
        <p:txBody>
          <a:bodyPr wrap="square">
            <a:spAutoFit/>
          </a:bodyPr>
          <a:lstStyle/>
          <a:p>
            <a:pPr defTabSz="685800"/>
            <a:r>
              <a:rPr lang="en-GB" sz="900" dirty="0">
                <a:solidFill>
                  <a:prstClr val="white"/>
                </a:solidFill>
                <a:latin typeface="Brandon Text Regular"/>
              </a:rPr>
              <a:t>The Times/Sunday Times 2022 and </a:t>
            </a:r>
          </a:p>
          <a:p>
            <a:pPr defTabSz="685800"/>
            <a:r>
              <a:rPr lang="en-GB" sz="900" dirty="0">
                <a:solidFill>
                  <a:prstClr val="white"/>
                </a:solidFill>
                <a:latin typeface="Brandon Text Regular"/>
              </a:rPr>
              <a:t>Complete University Guide 2022</a:t>
            </a:r>
          </a:p>
        </p:txBody>
      </p:sp>
      <p:sp>
        <p:nvSpPr>
          <p:cNvPr id="18" name="TextBox 17">
            <a:extLst>
              <a:ext uri="{FF2B5EF4-FFF2-40B4-BE49-F238E27FC236}">
                <a16:creationId xmlns:a16="http://schemas.microsoft.com/office/drawing/2014/main" id="{AD21E183-2B06-4995-921A-902FB963226B}"/>
              </a:ext>
            </a:extLst>
          </p:cNvPr>
          <p:cNvSpPr txBox="1"/>
          <p:nvPr/>
        </p:nvSpPr>
        <p:spPr>
          <a:xfrm>
            <a:off x="951394" y="5422283"/>
            <a:ext cx="1819849" cy="230832"/>
          </a:xfrm>
          <a:prstGeom prst="rect">
            <a:avLst/>
          </a:prstGeom>
          <a:noFill/>
          <a:ln>
            <a:noFill/>
          </a:ln>
        </p:spPr>
        <p:txBody>
          <a:bodyPr wrap="square">
            <a:spAutoFit/>
          </a:bodyPr>
          <a:lstStyle/>
          <a:p>
            <a:pPr defTabSz="685800"/>
            <a:r>
              <a:rPr lang="en-GB" sz="900" dirty="0">
                <a:solidFill>
                  <a:prstClr val="white"/>
                </a:solidFill>
                <a:latin typeface="Brandon Text Regular"/>
              </a:rPr>
              <a:t>Times Higher REF 2021 Analysis</a:t>
            </a:r>
          </a:p>
        </p:txBody>
      </p:sp>
      <p:sp>
        <p:nvSpPr>
          <p:cNvPr id="19" name="TextBox 18">
            <a:extLst>
              <a:ext uri="{FF2B5EF4-FFF2-40B4-BE49-F238E27FC236}">
                <a16:creationId xmlns:a16="http://schemas.microsoft.com/office/drawing/2014/main" id="{DEE41F46-F32C-41A4-BEA9-053A07CB6DC8}"/>
              </a:ext>
            </a:extLst>
          </p:cNvPr>
          <p:cNvSpPr txBox="1"/>
          <p:nvPr/>
        </p:nvSpPr>
        <p:spPr>
          <a:xfrm>
            <a:off x="931612" y="4794818"/>
            <a:ext cx="2157962" cy="720197"/>
          </a:xfrm>
          <a:prstGeom prst="rect">
            <a:avLst/>
          </a:prstGeom>
          <a:noFill/>
          <a:ln>
            <a:noFill/>
          </a:ln>
        </p:spPr>
        <p:txBody>
          <a:bodyPr wrap="square">
            <a:spAutoFit/>
          </a:bodyPr>
          <a:lstStyle/>
          <a:p>
            <a:pPr defTabSz="685800"/>
            <a:r>
              <a:rPr lang="en-GB" sz="1350" dirty="0">
                <a:solidFill>
                  <a:prstClr val="white"/>
                </a:solidFill>
                <a:latin typeface="Brandon Text Black"/>
              </a:rPr>
              <a:t>RESEARCH QUALITY</a:t>
            </a:r>
          </a:p>
          <a:p>
            <a:pPr defTabSz="685800">
              <a:lnSpc>
                <a:spcPct val="70000"/>
              </a:lnSpc>
            </a:pPr>
            <a:endParaRPr lang="en-GB" sz="1350" dirty="0">
              <a:solidFill>
                <a:prstClr val="white"/>
              </a:solidFill>
              <a:latin typeface="Brandon Text Black"/>
            </a:endParaRPr>
          </a:p>
          <a:p>
            <a:pPr defTabSz="685800">
              <a:lnSpc>
                <a:spcPct val="50000"/>
              </a:lnSpc>
            </a:pPr>
            <a:r>
              <a:rPr lang="en-GB" sz="3000" dirty="0">
                <a:solidFill>
                  <a:prstClr val="white"/>
                </a:solidFill>
                <a:latin typeface="Brandon Text Black"/>
              </a:rPr>
              <a:t>UK TOP 20</a:t>
            </a:r>
          </a:p>
        </p:txBody>
      </p:sp>
    </p:spTree>
    <p:extLst>
      <p:ext uri="{BB962C8B-B14F-4D97-AF65-F5344CB8AC3E}">
        <p14:creationId xmlns:p14="http://schemas.microsoft.com/office/powerpoint/2010/main" val="334259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0392206-EBD2-45F9-935C-4B627EE8CEA1}"/>
              </a:ext>
            </a:extLst>
          </p:cNvPr>
          <p:cNvGrpSpPr/>
          <p:nvPr/>
        </p:nvGrpSpPr>
        <p:grpSpPr>
          <a:xfrm>
            <a:off x="1093033" y="3187718"/>
            <a:ext cx="966866" cy="685439"/>
            <a:chOff x="1457377" y="3107290"/>
            <a:chExt cx="1289154" cy="913919"/>
          </a:xfrm>
        </p:grpSpPr>
        <p:cxnSp>
          <p:nvCxnSpPr>
            <p:cNvPr id="8" name="Straight Connector 7">
              <a:extLst>
                <a:ext uri="{FF2B5EF4-FFF2-40B4-BE49-F238E27FC236}">
                  <a16:creationId xmlns:a16="http://schemas.microsoft.com/office/drawing/2014/main" id="{92688ED2-7A1E-4ACF-9E24-4BFE8E82130B}"/>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59AE3C-ACF6-4E14-B106-69B1E30286C8}"/>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Sainsbury </a:t>
              </a:r>
              <a:br>
                <a:rPr lang="en-GB" sz="563" b="1" cap="all" spc="38">
                  <a:solidFill>
                    <a:prstClr val="white"/>
                  </a:solidFill>
                  <a:latin typeface="Brandon Text Regular"/>
                </a:rPr>
              </a:br>
              <a:r>
                <a:rPr lang="en-GB" sz="563" b="1" cap="all" spc="38">
                  <a:solidFill>
                    <a:prstClr val="white"/>
                  </a:solidFill>
                  <a:latin typeface="Brandon Text Regular"/>
                </a:rPr>
                <a:t>Centre</a:t>
              </a:r>
            </a:p>
          </p:txBody>
        </p:sp>
        <p:pic>
          <p:nvPicPr>
            <p:cNvPr id="10" name="Picture 9" descr="A picture containing meter&#10;&#10;Description automatically generated">
              <a:extLst>
                <a:ext uri="{FF2B5EF4-FFF2-40B4-BE49-F238E27FC236}">
                  <a16:creationId xmlns:a16="http://schemas.microsoft.com/office/drawing/2014/main" id="{78883CE7-A825-4AF2-8125-C7D83E0AF4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12" name="Group 11">
            <a:extLst>
              <a:ext uri="{FF2B5EF4-FFF2-40B4-BE49-F238E27FC236}">
                <a16:creationId xmlns:a16="http://schemas.microsoft.com/office/drawing/2014/main" id="{3152F39A-FA9E-4BA9-80B2-2A496C4D9419}"/>
              </a:ext>
            </a:extLst>
          </p:cNvPr>
          <p:cNvGrpSpPr/>
          <p:nvPr/>
        </p:nvGrpSpPr>
        <p:grpSpPr>
          <a:xfrm>
            <a:off x="1394370" y="1861678"/>
            <a:ext cx="966866" cy="685439"/>
            <a:chOff x="1457377" y="3107290"/>
            <a:chExt cx="1289154" cy="913919"/>
          </a:xfrm>
        </p:grpSpPr>
        <p:cxnSp>
          <p:nvCxnSpPr>
            <p:cNvPr id="13" name="Straight Connector 12">
              <a:extLst>
                <a:ext uri="{FF2B5EF4-FFF2-40B4-BE49-F238E27FC236}">
                  <a16:creationId xmlns:a16="http://schemas.microsoft.com/office/drawing/2014/main" id="{E62B2D30-D854-49DA-9D5A-CC77A306B89C}"/>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88618C-5D1E-4474-A0B8-92D96B9BF124}"/>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Colney </a:t>
              </a:r>
              <a:br>
                <a:rPr lang="en-GB" sz="563" b="1" cap="all" spc="38">
                  <a:solidFill>
                    <a:prstClr val="white"/>
                  </a:solidFill>
                  <a:latin typeface="Brandon Text Regular"/>
                </a:rPr>
              </a:br>
              <a:r>
                <a:rPr lang="en-GB" sz="563" b="1" cap="all" spc="38">
                  <a:solidFill>
                    <a:prstClr val="white"/>
                  </a:solidFill>
                  <a:latin typeface="Brandon Text Regular"/>
                </a:rPr>
                <a:t>Lane Playing </a:t>
              </a:r>
              <a:br>
                <a:rPr lang="en-GB" sz="563" b="1" cap="all" spc="38">
                  <a:solidFill>
                    <a:prstClr val="white"/>
                  </a:solidFill>
                  <a:latin typeface="Brandon Text Regular"/>
                </a:rPr>
              </a:br>
              <a:r>
                <a:rPr lang="en-GB" sz="563" b="1" cap="all" spc="38">
                  <a:solidFill>
                    <a:prstClr val="white"/>
                  </a:solidFill>
                  <a:latin typeface="Brandon Text Regular"/>
                </a:rPr>
                <a:t>Fields</a:t>
              </a:r>
            </a:p>
          </p:txBody>
        </p:sp>
        <p:pic>
          <p:nvPicPr>
            <p:cNvPr id="15" name="Picture 14" descr="A picture containing meter&#10;&#10;Description automatically generated">
              <a:extLst>
                <a:ext uri="{FF2B5EF4-FFF2-40B4-BE49-F238E27FC236}">
                  <a16:creationId xmlns:a16="http://schemas.microsoft.com/office/drawing/2014/main" id="{C520F4E9-B3A3-4C20-98AD-28B9C21E700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16" name="Group 15">
            <a:extLst>
              <a:ext uri="{FF2B5EF4-FFF2-40B4-BE49-F238E27FC236}">
                <a16:creationId xmlns:a16="http://schemas.microsoft.com/office/drawing/2014/main" id="{BCB6E7EE-7CF8-4C30-9AAD-EE94A331CE7A}"/>
              </a:ext>
            </a:extLst>
          </p:cNvPr>
          <p:cNvGrpSpPr/>
          <p:nvPr/>
        </p:nvGrpSpPr>
        <p:grpSpPr>
          <a:xfrm>
            <a:off x="-5764" y="1861678"/>
            <a:ext cx="966866" cy="685439"/>
            <a:chOff x="1457377" y="3107290"/>
            <a:chExt cx="1289154" cy="913919"/>
          </a:xfrm>
        </p:grpSpPr>
        <p:cxnSp>
          <p:nvCxnSpPr>
            <p:cNvPr id="17" name="Straight Connector 16">
              <a:extLst>
                <a:ext uri="{FF2B5EF4-FFF2-40B4-BE49-F238E27FC236}">
                  <a16:creationId xmlns:a16="http://schemas.microsoft.com/office/drawing/2014/main" id="{2DF6EFDC-5746-4F36-A177-32ED8501A2C6}"/>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7404F9-615F-493D-B0CF-C81970226C98}"/>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John Innes </a:t>
              </a:r>
              <a:br>
                <a:rPr lang="en-GB" sz="563" b="1" cap="all" spc="38">
                  <a:solidFill>
                    <a:prstClr val="white"/>
                  </a:solidFill>
                  <a:latin typeface="Brandon Text Regular"/>
                </a:rPr>
              </a:br>
              <a:r>
                <a:rPr lang="en-GB" sz="563" b="1" cap="all" spc="38">
                  <a:solidFill>
                    <a:prstClr val="white"/>
                  </a:solidFill>
                  <a:latin typeface="Brandon Text Regular"/>
                </a:rPr>
                <a:t>Centre</a:t>
              </a:r>
            </a:p>
          </p:txBody>
        </p:sp>
        <p:pic>
          <p:nvPicPr>
            <p:cNvPr id="19" name="Picture 18" descr="A picture containing meter&#10;&#10;Description automatically generated">
              <a:extLst>
                <a:ext uri="{FF2B5EF4-FFF2-40B4-BE49-F238E27FC236}">
                  <a16:creationId xmlns:a16="http://schemas.microsoft.com/office/drawing/2014/main" id="{CD4B0E06-8B50-4759-8EAE-292841412D1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20" name="Group 19">
            <a:extLst>
              <a:ext uri="{FF2B5EF4-FFF2-40B4-BE49-F238E27FC236}">
                <a16:creationId xmlns:a16="http://schemas.microsoft.com/office/drawing/2014/main" id="{BD591C3C-B6FF-4DA1-A90C-FF425D738F4C}"/>
              </a:ext>
            </a:extLst>
          </p:cNvPr>
          <p:cNvGrpSpPr/>
          <p:nvPr/>
        </p:nvGrpSpPr>
        <p:grpSpPr>
          <a:xfrm>
            <a:off x="2398574" y="3473836"/>
            <a:ext cx="966866" cy="685439"/>
            <a:chOff x="1457377" y="3107290"/>
            <a:chExt cx="1289154" cy="913919"/>
          </a:xfrm>
        </p:grpSpPr>
        <p:cxnSp>
          <p:nvCxnSpPr>
            <p:cNvPr id="21" name="Straight Connector 20">
              <a:extLst>
                <a:ext uri="{FF2B5EF4-FFF2-40B4-BE49-F238E27FC236}">
                  <a16:creationId xmlns:a16="http://schemas.microsoft.com/office/drawing/2014/main" id="{173EB9CE-5A11-4710-9261-8691AF70A78F}"/>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DE21B5F-B4C0-49A0-952A-D610CFC1DD7A}"/>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Ziggurats </a:t>
              </a:r>
              <a:br>
                <a:rPr lang="en-GB" sz="563" b="1" cap="all" spc="38">
                  <a:solidFill>
                    <a:prstClr val="white"/>
                  </a:solidFill>
                  <a:latin typeface="Brandon Text Regular"/>
                </a:rPr>
              </a:br>
              <a:r>
                <a:rPr lang="en-GB" sz="563" b="1" cap="all" spc="38">
                  <a:solidFill>
                    <a:prstClr val="white"/>
                  </a:solidFill>
                  <a:latin typeface="Brandon Text Regular"/>
                </a:rPr>
                <a:t>Accommodation</a:t>
              </a:r>
            </a:p>
          </p:txBody>
        </p:sp>
        <p:pic>
          <p:nvPicPr>
            <p:cNvPr id="23" name="Picture 22" descr="A picture containing meter&#10;&#10;Description automatically generated">
              <a:extLst>
                <a:ext uri="{FF2B5EF4-FFF2-40B4-BE49-F238E27FC236}">
                  <a16:creationId xmlns:a16="http://schemas.microsoft.com/office/drawing/2014/main" id="{AA4E29CE-F8EA-4F4C-A4A8-49EF72F4FBB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24" name="Group 23">
            <a:extLst>
              <a:ext uri="{FF2B5EF4-FFF2-40B4-BE49-F238E27FC236}">
                <a16:creationId xmlns:a16="http://schemas.microsoft.com/office/drawing/2014/main" id="{7E6D4904-020C-4DF2-84AC-29D0DF84619C}"/>
              </a:ext>
            </a:extLst>
          </p:cNvPr>
          <p:cNvGrpSpPr/>
          <p:nvPr/>
        </p:nvGrpSpPr>
        <p:grpSpPr>
          <a:xfrm>
            <a:off x="3557422" y="3643751"/>
            <a:ext cx="966866" cy="685439"/>
            <a:chOff x="1457377" y="3107290"/>
            <a:chExt cx="1289154" cy="913919"/>
          </a:xfrm>
        </p:grpSpPr>
        <p:cxnSp>
          <p:nvCxnSpPr>
            <p:cNvPr id="25" name="Straight Connector 24">
              <a:extLst>
                <a:ext uri="{FF2B5EF4-FFF2-40B4-BE49-F238E27FC236}">
                  <a16:creationId xmlns:a16="http://schemas.microsoft.com/office/drawing/2014/main" id="{7134C561-4BD7-4FD3-B9D7-85F118D45EBC}"/>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E0B43C4-DB9F-4B6C-92A7-4A04D860921F}"/>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The </a:t>
              </a:r>
              <a:br>
                <a:rPr lang="en-GB" sz="563" b="1" cap="all" spc="38">
                  <a:solidFill>
                    <a:prstClr val="white"/>
                  </a:solidFill>
                  <a:latin typeface="Brandon Text Regular"/>
                </a:rPr>
              </a:br>
              <a:r>
                <a:rPr lang="en-GB" sz="563" b="1" cap="all" spc="38">
                  <a:solidFill>
                    <a:prstClr val="white"/>
                  </a:solidFill>
                  <a:latin typeface="Brandon Text Regular"/>
                </a:rPr>
                <a:t>Library</a:t>
              </a:r>
            </a:p>
          </p:txBody>
        </p:sp>
        <p:pic>
          <p:nvPicPr>
            <p:cNvPr id="27" name="Picture 26" descr="A picture containing meter&#10;&#10;Description automatically generated">
              <a:extLst>
                <a:ext uri="{FF2B5EF4-FFF2-40B4-BE49-F238E27FC236}">
                  <a16:creationId xmlns:a16="http://schemas.microsoft.com/office/drawing/2014/main" id="{BF91CD2E-226F-4C62-B21C-5F21E90057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28" name="Group 27">
            <a:extLst>
              <a:ext uri="{FF2B5EF4-FFF2-40B4-BE49-F238E27FC236}">
                <a16:creationId xmlns:a16="http://schemas.microsoft.com/office/drawing/2014/main" id="{1CC5D126-FF4A-49F0-8BB1-DB73FDE6D05B}"/>
              </a:ext>
            </a:extLst>
          </p:cNvPr>
          <p:cNvGrpSpPr/>
          <p:nvPr/>
        </p:nvGrpSpPr>
        <p:grpSpPr>
          <a:xfrm>
            <a:off x="4170150" y="3949440"/>
            <a:ext cx="966866" cy="685439"/>
            <a:chOff x="1457377" y="3107290"/>
            <a:chExt cx="1289154" cy="913919"/>
          </a:xfrm>
        </p:grpSpPr>
        <p:cxnSp>
          <p:nvCxnSpPr>
            <p:cNvPr id="29" name="Straight Connector 28">
              <a:extLst>
                <a:ext uri="{FF2B5EF4-FFF2-40B4-BE49-F238E27FC236}">
                  <a16:creationId xmlns:a16="http://schemas.microsoft.com/office/drawing/2014/main" id="{072D9F77-C0E0-4A83-9EFB-8E768C93298A}"/>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ED59B20-EA74-4788-B841-D24B7D5B1A28}"/>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The street </a:t>
              </a:r>
              <a:br>
                <a:rPr lang="en-GB" sz="563" b="1" cap="all" spc="38">
                  <a:solidFill>
                    <a:prstClr val="white"/>
                  </a:solidFill>
                  <a:latin typeface="Brandon Text Regular"/>
                </a:rPr>
              </a:br>
              <a:r>
                <a:rPr lang="en-GB" sz="563" b="1" cap="all" spc="38">
                  <a:solidFill>
                    <a:prstClr val="white"/>
                  </a:solidFill>
                  <a:latin typeface="Brandon Text Regular"/>
                </a:rPr>
                <a:t>(Shops, Bank, Laundrette)</a:t>
              </a:r>
              <a:br>
                <a:rPr lang="en-GB" sz="563" b="1" cap="all" spc="38">
                  <a:solidFill>
                    <a:prstClr val="white"/>
                  </a:solidFill>
                  <a:latin typeface="Brandon Text Regular"/>
                </a:rPr>
              </a:br>
              <a:br>
                <a:rPr lang="en-GB" sz="563" b="1" cap="all" spc="38">
                  <a:solidFill>
                    <a:prstClr val="white"/>
                  </a:solidFill>
                  <a:latin typeface="Brandon Text Regular"/>
                </a:rPr>
              </a:br>
              <a:r>
                <a:rPr lang="en-GB" sz="563" b="1" cap="all" spc="38">
                  <a:solidFill>
                    <a:prstClr val="white"/>
                  </a:solidFill>
                  <a:latin typeface="Brandon Text Regular"/>
                </a:rPr>
                <a:t>Student </a:t>
              </a:r>
              <a:br>
                <a:rPr lang="en-GB" sz="563" b="1" cap="all" spc="38">
                  <a:solidFill>
                    <a:prstClr val="white"/>
                  </a:solidFill>
                  <a:latin typeface="Brandon Text Regular"/>
                </a:rPr>
              </a:br>
              <a:r>
                <a:rPr lang="en-GB" sz="563" b="1" cap="all" spc="38">
                  <a:solidFill>
                    <a:prstClr val="white"/>
                  </a:solidFill>
                  <a:latin typeface="Brandon Text Regular"/>
                </a:rPr>
                <a:t>Services</a:t>
              </a:r>
            </a:p>
          </p:txBody>
        </p:sp>
        <p:pic>
          <p:nvPicPr>
            <p:cNvPr id="31" name="Picture 30" descr="A picture containing meter&#10;&#10;Description automatically generated">
              <a:extLst>
                <a:ext uri="{FF2B5EF4-FFF2-40B4-BE49-F238E27FC236}">
                  <a16:creationId xmlns:a16="http://schemas.microsoft.com/office/drawing/2014/main" id="{3E776185-E41C-4B61-9C3C-57CF0A7265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32" name="Group 31">
            <a:extLst>
              <a:ext uri="{FF2B5EF4-FFF2-40B4-BE49-F238E27FC236}">
                <a16:creationId xmlns:a16="http://schemas.microsoft.com/office/drawing/2014/main" id="{368A392E-AC63-469E-901E-1D4B59D5DD0D}"/>
              </a:ext>
            </a:extLst>
          </p:cNvPr>
          <p:cNvGrpSpPr/>
          <p:nvPr/>
        </p:nvGrpSpPr>
        <p:grpSpPr>
          <a:xfrm>
            <a:off x="5010220" y="3468244"/>
            <a:ext cx="966866" cy="685439"/>
            <a:chOff x="1457377" y="3107290"/>
            <a:chExt cx="1289154" cy="913919"/>
          </a:xfrm>
        </p:grpSpPr>
        <p:cxnSp>
          <p:nvCxnSpPr>
            <p:cNvPr id="33" name="Straight Connector 32">
              <a:extLst>
                <a:ext uri="{FF2B5EF4-FFF2-40B4-BE49-F238E27FC236}">
                  <a16:creationId xmlns:a16="http://schemas.microsoft.com/office/drawing/2014/main" id="{0C3CCCC3-8DA6-4B25-9DB0-CCE7E3A573B6}"/>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18138FC-F6D2-4592-935D-E96453C53FC2}"/>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The Square</a:t>
              </a:r>
              <a:br>
                <a:rPr lang="en-GB" sz="563" b="1" cap="all" spc="38">
                  <a:solidFill>
                    <a:prstClr val="white"/>
                  </a:solidFill>
                  <a:latin typeface="Brandon Text Regular"/>
                </a:rPr>
              </a:br>
              <a:br>
                <a:rPr lang="en-GB" sz="563" b="1" cap="all" spc="38">
                  <a:solidFill>
                    <a:prstClr val="white"/>
                  </a:solidFill>
                  <a:latin typeface="Brandon Text Regular"/>
                </a:rPr>
              </a:br>
              <a:r>
                <a:rPr lang="en-GB" sz="563" b="1" cap="all" spc="38">
                  <a:solidFill>
                    <a:prstClr val="white"/>
                  </a:solidFill>
                  <a:latin typeface="Brandon Text Regular"/>
                </a:rPr>
                <a:t>Student</a:t>
              </a:r>
              <a:br>
                <a:rPr lang="en-GB" sz="563" b="1" cap="all" spc="38">
                  <a:solidFill>
                    <a:prstClr val="white"/>
                  </a:solidFill>
                  <a:latin typeface="Brandon Text Regular"/>
                </a:rPr>
              </a:br>
              <a:r>
                <a:rPr lang="en-GB" sz="563" b="1" cap="all" spc="38">
                  <a:solidFill>
                    <a:prstClr val="white"/>
                  </a:solidFill>
                  <a:latin typeface="Brandon Text Regular"/>
                </a:rPr>
                <a:t>Union</a:t>
              </a:r>
            </a:p>
          </p:txBody>
        </p:sp>
        <p:pic>
          <p:nvPicPr>
            <p:cNvPr id="35" name="Picture 34" descr="A picture containing meter&#10;&#10;Description automatically generated">
              <a:extLst>
                <a:ext uri="{FF2B5EF4-FFF2-40B4-BE49-F238E27FC236}">
                  <a16:creationId xmlns:a16="http://schemas.microsoft.com/office/drawing/2014/main" id="{88A225DD-3D43-491C-A61A-5C94B53E9C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36" name="Group 35">
            <a:extLst>
              <a:ext uri="{FF2B5EF4-FFF2-40B4-BE49-F238E27FC236}">
                <a16:creationId xmlns:a16="http://schemas.microsoft.com/office/drawing/2014/main" id="{114AEEDF-5C8C-4B4B-A4E6-91799A87551F}"/>
              </a:ext>
            </a:extLst>
          </p:cNvPr>
          <p:cNvGrpSpPr/>
          <p:nvPr/>
        </p:nvGrpSpPr>
        <p:grpSpPr>
          <a:xfrm>
            <a:off x="6022516" y="1873762"/>
            <a:ext cx="966866" cy="431306"/>
            <a:chOff x="1457377" y="3446134"/>
            <a:chExt cx="1289154" cy="575075"/>
          </a:xfrm>
        </p:grpSpPr>
        <p:cxnSp>
          <p:nvCxnSpPr>
            <p:cNvPr id="37" name="Straight Connector 36">
              <a:extLst>
                <a:ext uri="{FF2B5EF4-FFF2-40B4-BE49-F238E27FC236}">
                  <a16:creationId xmlns:a16="http://schemas.microsoft.com/office/drawing/2014/main" id="{A4EAB6AF-2C0C-4716-B55E-17C64741CE8A}"/>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16A08C-8DDF-4524-A279-E12B1AEE83F5}"/>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Earlham </a:t>
              </a:r>
              <a:br>
                <a:rPr lang="en-GB" sz="563" b="1" cap="all" spc="38">
                  <a:solidFill>
                    <a:prstClr val="white"/>
                  </a:solidFill>
                  <a:latin typeface="Brandon Text Regular"/>
                </a:rPr>
              </a:br>
              <a:r>
                <a:rPr lang="en-GB" sz="563" b="1" cap="all" spc="38">
                  <a:solidFill>
                    <a:prstClr val="white"/>
                  </a:solidFill>
                  <a:latin typeface="Brandon Text Regular"/>
                </a:rPr>
                <a:t>Hall</a:t>
              </a:r>
            </a:p>
          </p:txBody>
        </p:sp>
        <p:pic>
          <p:nvPicPr>
            <p:cNvPr id="39" name="Picture 38" descr="A picture containing meter&#10;&#10;Description automatically generated">
              <a:extLst>
                <a:ext uri="{FF2B5EF4-FFF2-40B4-BE49-F238E27FC236}">
                  <a16:creationId xmlns:a16="http://schemas.microsoft.com/office/drawing/2014/main" id="{F4384598-5E69-4A0E-8F9D-4628199EB2F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752751"/>
              <a:ext cx="188636" cy="268458"/>
            </a:xfrm>
            <a:prstGeom prst="rect">
              <a:avLst/>
            </a:prstGeom>
          </p:spPr>
        </p:pic>
      </p:grpSp>
      <p:grpSp>
        <p:nvGrpSpPr>
          <p:cNvPr id="44" name="Group 43">
            <a:extLst>
              <a:ext uri="{FF2B5EF4-FFF2-40B4-BE49-F238E27FC236}">
                <a16:creationId xmlns:a16="http://schemas.microsoft.com/office/drawing/2014/main" id="{069E4ABC-D2DB-4915-A273-11A93D8146C1}"/>
              </a:ext>
            </a:extLst>
          </p:cNvPr>
          <p:cNvGrpSpPr/>
          <p:nvPr/>
        </p:nvGrpSpPr>
        <p:grpSpPr>
          <a:xfrm>
            <a:off x="6821783" y="2204397"/>
            <a:ext cx="966866" cy="431306"/>
            <a:chOff x="1457377" y="3446134"/>
            <a:chExt cx="1289154" cy="575075"/>
          </a:xfrm>
        </p:grpSpPr>
        <p:cxnSp>
          <p:nvCxnSpPr>
            <p:cNvPr id="45" name="Straight Connector 44">
              <a:extLst>
                <a:ext uri="{FF2B5EF4-FFF2-40B4-BE49-F238E27FC236}">
                  <a16:creationId xmlns:a16="http://schemas.microsoft.com/office/drawing/2014/main" id="{F242673F-0C26-49EB-BC28-B979B9CB0F1C}"/>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E0AC2D5-08D9-45B6-AE41-70A8C630A898}"/>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The Enterprise </a:t>
              </a:r>
              <a:br>
                <a:rPr lang="en-GB" sz="563" b="1" cap="all" spc="38">
                  <a:solidFill>
                    <a:prstClr val="white"/>
                  </a:solidFill>
                  <a:latin typeface="Brandon Text Regular"/>
                </a:rPr>
              </a:br>
              <a:r>
                <a:rPr lang="en-GB" sz="563" b="1" cap="all" spc="38">
                  <a:solidFill>
                    <a:prstClr val="white"/>
                  </a:solidFill>
                  <a:latin typeface="Brandon Text Regular"/>
                </a:rPr>
                <a:t>Hall</a:t>
              </a:r>
            </a:p>
          </p:txBody>
        </p:sp>
        <p:pic>
          <p:nvPicPr>
            <p:cNvPr id="47" name="Picture 46" descr="A picture containing meter&#10;&#10;Description automatically generated">
              <a:extLst>
                <a:ext uri="{FF2B5EF4-FFF2-40B4-BE49-F238E27FC236}">
                  <a16:creationId xmlns:a16="http://schemas.microsoft.com/office/drawing/2014/main" id="{78F5BC42-4296-4969-A18C-9436B093FBD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752751"/>
              <a:ext cx="188636" cy="268458"/>
            </a:xfrm>
            <a:prstGeom prst="rect">
              <a:avLst/>
            </a:prstGeom>
          </p:spPr>
        </p:pic>
      </p:grpSp>
      <p:grpSp>
        <p:nvGrpSpPr>
          <p:cNvPr id="48" name="Group 47">
            <a:extLst>
              <a:ext uri="{FF2B5EF4-FFF2-40B4-BE49-F238E27FC236}">
                <a16:creationId xmlns:a16="http://schemas.microsoft.com/office/drawing/2014/main" id="{D00843DB-6167-425E-BB23-03A0898E6098}"/>
              </a:ext>
            </a:extLst>
          </p:cNvPr>
          <p:cNvGrpSpPr/>
          <p:nvPr/>
        </p:nvGrpSpPr>
        <p:grpSpPr>
          <a:xfrm>
            <a:off x="5773686" y="2483476"/>
            <a:ext cx="966866" cy="431306"/>
            <a:chOff x="1457377" y="3446134"/>
            <a:chExt cx="1289154" cy="575075"/>
          </a:xfrm>
        </p:grpSpPr>
        <p:cxnSp>
          <p:nvCxnSpPr>
            <p:cNvPr id="49" name="Straight Connector 48">
              <a:extLst>
                <a:ext uri="{FF2B5EF4-FFF2-40B4-BE49-F238E27FC236}">
                  <a16:creationId xmlns:a16="http://schemas.microsoft.com/office/drawing/2014/main" id="{AB685C40-3F6C-46D0-9A26-DE73241DE6DE}"/>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28FCF8F-5D3F-4855-B33C-0FA8E236D4A7}"/>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Earlham </a:t>
              </a:r>
              <a:br>
                <a:rPr lang="en-GB" sz="563" b="1" cap="all" spc="38">
                  <a:solidFill>
                    <a:prstClr val="white"/>
                  </a:solidFill>
                  <a:latin typeface="Brandon Text Regular"/>
                </a:rPr>
              </a:br>
              <a:r>
                <a:rPr lang="en-GB" sz="563" b="1" cap="all" spc="38" err="1">
                  <a:solidFill>
                    <a:prstClr val="white"/>
                  </a:solidFill>
                  <a:latin typeface="Brandon Text Regular"/>
                </a:rPr>
                <a:t>PArk</a:t>
              </a:r>
              <a:endParaRPr lang="en-GB" sz="563" b="1" cap="all" spc="38">
                <a:solidFill>
                  <a:prstClr val="white"/>
                </a:solidFill>
                <a:latin typeface="Brandon Text Regular"/>
              </a:endParaRPr>
            </a:p>
          </p:txBody>
        </p:sp>
        <p:pic>
          <p:nvPicPr>
            <p:cNvPr id="51" name="Picture 50" descr="A picture containing meter&#10;&#10;Description automatically generated">
              <a:extLst>
                <a:ext uri="{FF2B5EF4-FFF2-40B4-BE49-F238E27FC236}">
                  <a16:creationId xmlns:a16="http://schemas.microsoft.com/office/drawing/2014/main" id="{C53B3BAA-CC6E-427E-95D9-594F85A018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752751"/>
              <a:ext cx="188636" cy="268458"/>
            </a:xfrm>
            <a:prstGeom prst="rect">
              <a:avLst/>
            </a:prstGeom>
          </p:spPr>
        </p:pic>
      </p:grpSp>
      <p:grpSp>
        <p:nvGrpSpPr>
          <p:cNvPr id="56" name="Group 55">
            <a:extLst>
              <a:ext uri="{FF2B5EF4-FFF2-40B4-BE49-F238E27FC236}">
                <a16:creationId xmlns:a16="http://schemas.microsoft.com/office/drawing/2014/main" id="{52FF6EB6-7E27-4641-AC0B-BD3D3B72DB94}"/>
              </a:ext>
            </a:extLst>
          </p:cNvPr>
          <p:cNvGrpSpPr/>
          <p:nvPr/>
        </p:nvGrpSpPr>
        <p:grpSpPr>
          <a:xfrm>
            <a:off x="4339797" y="3164005"/>
            <a:ext cx="966866" cy="510983"/>
            <a:chOff x="1457377" y="3446134"/>
            <a:chExt cx="1289154" cy="681311"/>
          </a:xfrm>
        </p:grpSpPr>
        <p:cxnSp>
          <p:nvCxnSpPr>
            <p:cNvPr id="57" name="Straight Connector 56">
              <a:extLst>
                <a:ext uri="{FF2B5EF4-FFF2-40B4-BE49-F238E27FC236}">
                  <a16:creationId xmlns:a16="http://schemas.microsoft.com/office/drawing/2014/main" id="{3C68640C-95EB-43DC-B2E0-1E16319FADF3}"/>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24FB807-08C8-4574-8557-8EDC49107966}"/>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The </a:t>
              </a:r>
              <a:br>
                <a:rPr lang="en-GB" sz="563" b="1" cap="all" spc="38">
                  <a:solidFill>
                    <a:prstClr val="white"/>
                  </a:solidFill>
                  <a:latin typeface="Brandon Text Regular"/>
                </a:rPr>
              </a:br>
              <a:r>
                <a:rPr lang="en-GB" sz="563" b="1" cap="all" spc="38">
                  <a:solidFill>
                    <a:prstClr val="white"/>
                  </a:solidFill>
                  <a:latin typeface="Brandon Text Regular"/>
                </a:rPr>
                <a:t>Campus </a:t>
              </a:r>
              <a:br>
                <a:rPr lang="en-GB" sz="563" b="1" cap="all" spc="38">
                  <a:solidFill>
                    <a:prstClr val="white"/>
                  </a:solidFill>
                  <a:latin typeface="Brandon Text Regular"/>
                </a:rPr>
              </a:br>
              <a:r>
                <a:rPr lang="en-GB" sz="563" b="1" cap="all" spc="38">
                  <a:solidFill>
                    <a:prstClr val="white"/>
                  </a:solidFill>
                  <a:latin typeface="Brandon Text Regular"/>
                </a:rPr>
                <a:t>Kitchen</a:t>
              </a:r>
            </a:p>
          </p:txBody>
        </p:sp>
        <p:pic>
          <p:nvPicPr>
            <p:cNvPr id="59" name="Picture 58" descr="A picture containing meter&#10;&#10;Description automatically generated">
              <a:extLst>
                <a:ext uri="{FF2B5EF4-FFF2-40B4-BE49-F238E27FC236}">
                  <a16:creationId xmlns:a16="http://schemas.microsoft.com/office/drawing/2014/main" id="{389BCA7A-0A60-4365-9DDE-71947A66408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858987"/>
              <a:ext cx="188636" cy="268458"/>
            </a:xfrm>
            <a:prstGeom prst="rect">
              <a:avLst/>
            </a:prstGeom>
          </p:spPr>
        </p:pic>
      </p:grpSp>
      <p:grpSp>
        <p:nvGrpSpPr>
          <p:cNvPr id="60" name="Group 59">
            <a:extLst>
              <a:ext uri="{FF2B5EF4-FFF2-40B4-BE49-F238E27FC236}">
                <a16:creationId xmlns:a16="http://schemas.microsoft.com/office/drawing/2014/main" id="{9848A97E-A924-4A8E-BC03-3D8A5C822611}"/>
              </a:ext>
            </a:extLst>
          </p:cNvPr>
          <p:cNvGrpSpPr/>
          <p:nvPr/>
        </p:nvGrpSpPr>
        <p:grpSpPr>
          <a:xfrm>
            <a:off x="6346973" y="4222299"/>
            <a:ext cx="966866" cy="685439"/>
            <a:chOff x="1457377" y="3107290"/>
            <a:chExt cx="1289154" cy="913919"/>
          </a:xfrm>
        </p:grpSpPr>
        <p:cxnSp>
          <p:nvCxnSpPr>
            <p:cNvPr id="61" name="Straight Connector 60">
              <a:extLst>
                <a:ext uri="{FF2B5EF4-FFF2-40B4-BE49-F238E27FC236}">
                  <a16:creationId xmlns:a16="http://schemas.microsoft.com/office/drawing/2014/main" id="{0C74B631-682F-47B9-99DE-861EDD4C443C}"/>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8BE7084-2225-4985-B69E-B17B9B5A7593}"/>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On-campus </a:t>
              </a:r>
              <a:br>
                <a:rPr lang="en-GB" sz="563" b="1" cap="all" spc="38">
                  <a:solidFill>
                    <a:prstClr val="white"/>
                  </a:solidFill>
                  <a:latin typeface="Brandon Text Regular"/>
                </a:rPr>
              </a:br>
              <a:r>
                <a:rPr lang="en-GB" sz="563" b="1" cap="all" spc="38">
                  <a:solidFill>
                    <a:prstClr val="white"/>
                  </a:solidFill>
                  <a:latin typeface="Brandon Text Regular"/>
                </a:rPr>
                <a:t>Accommodation</a:t>
              </a:r>
            </a:p>
          </p:txBody>
        </p:sp>
        <p:pic>
          <p:nvPicPr>
            <p:cNvPr id="63" name="Picture 62" descr="A picture containing meter&#10;&#10;Description automatically generated">
              <a:extLst>
                <a:ext uri="{FF2B5EF4-FFF2-40B4-BE49-F238E27FC236}">
                  <a16:creationId xmlns:a16="http://schemas.microsoft.com/office/drawing/2014/main" id="{6C4151A8-1403-4766-92C9-A27F2FD1EE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107290"/>
              <a:ext cx="188636" cy="268458"/>
            </a:xfrm>
            <a:prstGeom prst="rect">
              <a:avLst/>
            </a:prstGeom>
          </p:spPr>
        </p:pic>
      </p:grpSp>
      <p:grpSp>
        <p:nvGrpSpPr>
          <p:cNvPr id="64" name="Group 63">
            <a:extLst>
              <a:ext uri="{FF2B5EF4-FFF2-40B4-BE49-F238E27FC236}">
                <a16:creationId xmlns:a16="http://schemas.microsoft.com/office/drawing/2014/main" id="{9B1DA7A4-C27D-4CA2-91C9-E1F238E3218C}"/>
              </a:ext>
            </a:extLst>
          </p:cNvPr>
          <p:cNvGrpSpPr/>
          <p:nvPr/>
        </p:nvGrpSpPr>
        <p:grpSpPr>
          <a:xfrm>
            <a:off x="-12843" y="2509253"/>
            <a:ext cx="966866" cy="431306"/>
            <a:chOff x="1457377" y="3446134"/>
            <a:chExt cx="1289154" cy="575075"/>
          </a:xfrm>
        </p:grpSpPr>
        <p:cxnSp>
          <p:nvCxnSpPr>
            <p:cNvPr id="65" name="Straight Connector 64">
              <a:extLst>
                <a:ext uri="{FF2B5EF4-FFF2-40B4-BE49-F238E27FC236}">
                  <a16:creationId xmlns:a16="http://schemas.microsoft.com/office/drawing/2014/main" id="{16E4B9B6-509F-4A14-BE6A-DF36689A9B1F}"/>
                </a:ext>
              </a:extLst>
            </p:cNvPr>
            <p:cNvCxnSpPr>
              <a:cxnSpLocks/>
            </p:cNvCxnSpPr>
            <p:nvPr/>
          </p:nvCxnSpPr>
          <p:spPr>
            <a:xfrm>
              <a:off x="1825469" y="3446134"/>
              <a:ext cx="552970" cy="0"/>
            </a:xfrm>
            <a:prstGeom prst="line">
              <a:avLst/>
            </a:prstGeom>
            <a:ln w="9525">
              <a:solidFill>
                <a:schemeClr val="bg1"/>
              </a:solidFill>
              <a:headEnd type="stealt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F5AF07B-E885-490E-B714-922DFF97B8AC}"/>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Norfolk </a:t>
              </a:r>
              <a:br>
                <a:rPr lang="en-GB" sz="563" b="1" cap="all" spc="38">
                  <a:solidFill>
                    <a:prstClr val="white"/>
                  </a:solidFill>
                  <a:latin typeface="Brandon Text Regular"/>
                </a:rPr>
              </a:br>
              <a:r>
                <a:rPr lang="en-GB" sz="563" b="1" cap="all" spc="38">
                  <a:solidFill>
                    <a:prstClr val="white"/>
                  </a:solidFill>
                  <a:latin typeface="Brandon Text Regular"/>
                </a:rPr>
                <a:t>And Norwich </a:t>
              </a:r>
              <a:br>
                <a:rPr lang="en-GB" sz="563" b="1" cap="all" spc="38">
                  <a:solidFill>
                    <a:prstClr val="white"/>
                  </a:solidFill>
                  <a:latin typeface="Brandon Text Regular"/>
                </a:rPr>
              </a:br>
              <a:r>
                <a:rPr lang="en-GB" sz="563" b="1" cap="all" spc="38">
                  <a:solidFill>
                    <a:prstClr val="white"/>
                  </a:solidFill>
                  <a:latin typeface="Brandon Text Regular"/>
                </a:rPr>
                <a:t>University </a:t>
              </a:r>
              <a:br>
                <a:rPr lang="en-GB" sz="563" b="1" cap="all" spc="38">
                  <a:solidFill>
                    <a:prstClr val="white"/>
                  </a:solidFill>
                  <a:latin typeface="Brandon Text Regular"/>
                </a:rPr>
              </a:br>
              <a:r>
                <a:rPr lang="en-GB" sz="563" b="1" cap="all" spc="38">
                  <a:solidFill>
                    <a:prstClr val="white"/>
                  </a:solidFill>
                  <a:latin typeface="Brandon Text Regular"/>
                </a:rPr>
                <a:t>Hospital</a:t>
              </a:r>
            </a:p>
          </p:txBody>
        </p:sp>
      </p:grpSp>
      <p:grpSp>
        <p:nvGrpSpPr>
          <p:cNvPr id="71" name="Group 70">
            <a:extLst>
              <a:ext uri="{FF2B5EF4-FFF2-40B4-BE49-F238E27FC236}">
                <a16:creationId xmlns:a16="http://schemas.microsoft.com/office/drawing/2014/main" id="{9AB6AE6C-90AF-4834-8CE8-B22E2610A806}"/>
              </a:ext>
            </a:extLst>
          </p:cNvPr>
          <p:cNvGrpSpPr/>
          <p:nvPr/>
        </p:nvGrpSpPr>
        <p:grpSpPr>
          <a:xfrm>
            <a:off x="-12843" y="2948351"/>
            <a:ext cx="966866" cy="431306"/>
            <a:chOff x="1457377" y="3446134"/>
            <a:chExt cx="1289154" cy="575075"/>
          </a:xfrm>
        </p:grpSpPr>
        <p:cxnSp>
          <p:nvCxnSpPr>
            <p:cNvPr id="72" name="Straight Connector 71">
              <a:extLst>
                <a:ext uri="{FF2B5EF4-FFF2-40B4-BE49-F238E27FC236}">
                  <a16:creationId xmlns:a16="http://schemas.microsoft.com/office/drawing/2014/main" id="{A3B9D30C-FF12-4F42-8629-9DD8D4685636}"/>
                </a:ext>
              </a:extLst>
            </p:cNvPr>
            <p:cNvCxnSpPr>
              <a:cxnSpLocks/>
            </p:cNvCxnSpPr>
            <p:nvPr/>
          </p:nvCxnSpPr>
          <p:spPr>
            <a:xfrm>
              <a:off x="1825469" y="3446134"/>
              <a:ext cx="552970" cy="0"/>
            </a:xfrm>
            <a:prstGeom prst="line">
              <a:avLst/>
            </a:prstGeom>
            <a:ln w="9525">
              <a:solidFill>
                <a:schemeClr val="bg1"/>
              </a:solidFill>
              <a:headEnd type="stealt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3D0B2DB-B5AA-4D3C-BD7E-FAADCBFBDA05}"/>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Bob </a:t>
              </a:r>
              <a:br>
                <a:rPr lang="en-GB" sz="563" b="1" cap="all" spc="38">
                  <a:solidFill>
                    <a:prstClr val="white"/>
                  </a:solidFill>
                  <a:latin typeface="Brandon Text Regular"/>
                </a:rPr>
              </a:br>
              <a:r>
                <a:rPr lang="en-GB" sz="563" b="1" cap="all" spc="38">
                  <a:solidFill>
                    <a:prstClr val="white"/>
                  </a:solidFill>
                  <a:latin typeface="Brandon Text Regular"/>
                </a:rPr>
                <a:t>Champion </a:t>
              </a:r>
              <a:br>
                <a:rPr lang="en-GB" sz="563" b="1" cap="all" spc="38">
                  <a:solidFill>
                    <a:prstClr val="white"/>
                  </a:solidFill>
                  <a:latin typeface="Brandon Text Regular"/>
                </a:rPr>
              </a:br>
              <a:r>
                <a:rPr lang="en-GB" sz="563" b="1" cap="all" spc="38">
                  <a:solidFill>
                    <a:prstClr val="white"/>
                  </a:solidFill>
                  <a:latin typeface="Brandon Text Regular"/>
                </a:rPr>
                <a:t>Research and </a:t>
              </a:r>
              <a:br>
                <a:rPr lang="en-GB" sz="563" b="1" cap="all" spc="38">
                  <a:solidFill>
                    <a:prstClr val="white"/>
                  </a:solidFill>
                  <a:latin typeface="Brandon Text Regular"/>
                </a:rPr>
              </a:br>
              <a:r>
                <a:rPr lang="en-GB" sz="563" b="1" cap="all" spc="38">
                  <a:solidFill>
                    <a:prstClr val="white"/>
                  </a:solidFill>
                  <a:latin typeface="Brandon Text Regular"/>
                </a:rPr>
                <a:t>Education </a:t>
              </a:r>
              <a:br>
                <a:rPr lang="en-GB" sz="563" b="1" cap="all" spc="38">
                  <a:solidFill>
                    <a:prstClr val="white"/>
                  </a:solidFill>
                  <a:latin typeface="Brandon Text Regular"/>
                </a:rPr>
              </a:br>
              <a:r>
                <a:rPr lang="en-GB" sz="563" b="1" cap="all" spc="38">
                  <a:solidFill>
                    <a:prstClr val="white"/>
                  </a:solidFill>
                  <a:latin typeface="Brandon Text Regular"/>
                </a:rPr>
                <a:t>Building</a:t>
              </a:r>
            </a:p>
          </p:txBody>
        </p:sp>
      </p:grpSp>
      <p:grpSp>
        <p:nvGrpSpPr>
          <p:cNvPr id="70" name="Group 69">
            <a:extLst>
              <a:ext uri="{FF2B5EF4-FFF2-40B4-BE49-F238E27FC236}">
                <a16:creationId xmlns:a16="http://schemas.microsoft.com/office/drawing/2014/main" id="{73FFA7A8-0E05-4BAA-89B7-5337F5D2E675}"/>
              </a:ext>
            </a:extLst>
          </p:cNvPr>
          <p:cNvGrpSpPr/>
          <p:nvPr/>
        </p:nvGrpSpPr>
        <p:grpSpPr>
          <a:xfrm>
            <a:off x="7662517" y="2568601"/>
            <a:ext cx="966866" cy="431306"/>
            <a:chOff x="1457377" y="3446134"/>
            <a:chExt cx="1289154" cy="575075"/>
          </a:xfrm>
        </p:grpSpPr>
        <p:cxnSp>
          <p:nvCxnSpPr>
            <p:cNvPr id="74" name="Straight Connector 73">
              <a:extLst>
                <a:ext uri="{FF2B5EF4-FFF2-40B4-BE49-F238E27FC236}">
                  <a16:creationId xmlns:a16="http://schemas.microsoft.com/office/drawing/2014/main" id="{114B0A8A-C6B3-478B-B777-F2831F1368F5}"/>
                </a:ext>
              </a:extLst>
            </p:cNvPr>
            <p:cNvCxnSpPr>
              <a:cxnSpLocks/>
            </p:cNvCxnSpPr>
            <p:nvPr/>
          </p:nvCxnSpPr>
          <p:spPr>
            <a:xfrm>
              <a:off x="1825469" y="3446134"/>
              <a:ext cx="55297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2374013-F0A7-4F0E-B87F-9F52ECFFC0EF}"/>
                </a:ext>
              </a:extLst>
            </p:cNvPr>
            <p:cNvSpPr txBox="1"/>
            <p:nvPr/>
          </p:nvSpPr>
          <p:spPr>
            <a:xfrm>
              <a:off x="1457377" y="3514875"/>
              <a:ext cx="1289154" cy="506334"/>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SPORTSPARK</a:t>
              </a:r>
            </a:p>
          </p:txBody>
        </p:sp>
        <p:pic>
          <p:nvPicPr>
            <p:cNvPr id="76" name="Picture 75" descr="A picture containing meter&#10;&#10;Description automatically generated">
              <a:extLst>
                <a:ext uri="{FF2B5EF4-FFF2-40B4-BE49-F238E27FC236}">
                  <a16:creationId xmlns:a16="http://schemas.microsoft.com/office/drawing/2014/main" id="{142FFB96-AFC7-4893-9848-2BB5DB00C04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07636" y="3673621"/>
              <a:ext cx="188636" cy="268458"/>
            </a:xfrm>
            <a:prstGeom prst="rect">
              <a:avLst/>
            </a:prstGeom>
          </p:spPr>
        </p:pic>
      </p:grpSp>
      <p:sp>
        <p:nvSpPr>
          <p:cNvPr id="79" name="TextBox 78">
            <a:extLst>
              <a:ext uri="{FF2B5EF4-FFF2-40B4-BE49-F238E27FC236}">
                <a16:creationId xmlns:a16="http://schemas.microsoft.com/office/drawing/2014/main" id="{3E25C4F6-8251-4863-A6D6-A47BFB7F1695}"/>
              </a:ext>
            </a:extLst>
          </p:cNvPr>
          <p:cNvSpPr txBox="1"/>
          <p:nvPr/>
        </p:nvSpPr>
        <p:spPr>
          <a:xfrm>
            <a:off x="8102911" y="3329308"/>
            <a:ext cx="966866" cy="379751"/>
          </a:xfrm>
          <a:prstGeom prst="rect">
            <a:avLst/>
          </a:prstGeom>
          <a:noFill/>
          <a:ln>
            <a:noFill/>
          </a:ln>
        </p:spPr>
        <p:txBody>
          <a:bodyPr wrap="square" lIns="0" tIns="0" rIns="0" bIns="0" rtlCol="0">
            <a:noAutofit/>
          </a:bodyPr>
          <a:lstStyle/>
          <a:p>
            <a:pPr algn="ctr" defTabSz="685800">
              <a:lnSpc>
                <a:spcPct val="90000"/>
              </a:lnSpc>
              <a:spcAft>
                <a:spcPts val="450"/>
              </a:spcAft>
            </a:pPr>
            <a:r>
              <a:rPr lang="en-GB" sz="563" b="1" cap="all" spc="38">
                <a:solidFill>
                  <a:prstClr val="white"/>
                </a:solidFill>
                <a:latin typeface="Brandon Text Regular"/>
              </a:rPr>
              <a:t>DOCTORS AND DENTIST</a:t>
            </a:r>
          </a:p>
        </p:txBody>
      </p:sp>
      <p:cxnSp>
        <p:nvCxnSpPr>
          <p:cNvPr id="80" name="Straight Connector 79">
            <a:extLst>
              <a:ext uri="{FF2B5EF4-FFF2-40B4-BE49-F238E27FC236}">
                <a16:creationId xmlns:a16="http://schemas.microsoft.com/office/drawing/2014/main" id="{71ED1BAA-5041-4B5D-A846-EC09AF996F15}"/>
              </a:ext>
            </a:extLst>
          </p:cNvPr>
          <p:cNvCxnSpPr>
            <a:cxnSpLocks/>
          </p:cNvCxnSpPr>
          <p:nvPr/>
        </p:nvCxnSpPr>
        <p:spPr>
          <a:xfrm flipH="1">
            <a:off x="8330777" y="3277019"/>
            <a:ext cx="511133" cy="0"/>
          </a:xfrm>
          <a:prstGeom prst="line">
            <a:avLst/>
          </a:prstGeom>
          <a:ln w="9525">
            <a:solidFill>
              <a:schemeClr val="bg1"/>
            </a:solidFill>
            <a:headEnd type="stealth"/>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31B448D0-F62B-4236-99F4-F139CA83EDB2}"/>
              </a:ext>
            </a:extLst>
          </p:cNvPr>
          <p:cNvSpPr/>
          <p:nvPr/>
        </p:nvSpPr>
        <p:spPr>
          <a:xfrm>
            <a:off x="470590" y="1217319"/>
            <a:ext cx="1927985" cy="379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0" rIns="81000" bIns="0" rtlCol="0" anchor="ctr" anchorCtr="0"/>
          <a:lstStyle/>
          <a:p>
            <a:pPr defTabSz="685800">
              <a:lnSpc>
                <a:spcPct val="120000"/>
              </a:lnSpc>
            </a:pPr>
            <a:r>
              <a:rPr lang="en-GB" sz="2400" cap="all" dirty="0">
                <a:solidFill>
                  <a:prstClr val="black"/>
                </a:solidFill>
                <a:latin typeface="Brandon Text Black"/>
              </a:rPr>
              <a:t>This is </a:t>
            </a:r>
            <a:r>
              <a:rPr lang="en-GB" sz="2400" cap="all" dirty="0" err="1">
                <a:solidFill>
                  <a:prstClr val="black"/>
                </a:solidFill>
                <a:latin typeface="Brandon Text Black"/>
              </a:rPr>
              <a:t>uea</a:t>
            </a:r>
            <a:endParaRPr lang="en-GB" sz="2400" cap="all" dirty="0">
              <a:solidFill>
                <a:prstClr val="black"/>
              </a:solidFill>
              <a:latin typeface="Brandon Text Black"/>
            </a:endParaRPr>
          </a:p>
        </p:txBody>
      </p:sp>
    </p:spTree>
    <p:extLst>
      <p:ext uri="{BB962C8B-B14F-4D97-AF65-F5344CB8AC3E}">
        <p14:creationId xmlns:p14="http://schemas.microsoft.com/office/powerpoint/2010/main" val="1552146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1226" y="2288544"/>
            <a:ext cx="8021548" cy="793236"/>
            <a:chOff x="431515" y="1458930"/>
            <a:chExt cx="10695397" cy="1057648"/>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515" y="1458930"/>
              <a:ext cx="2354559" cy="1057648"/>
            </a:xfrm>
            <a:prstGeom prst="rect">
              <a:avLst/>
            </a:prstGeom>
          </p:spPr>
        </p:pic>
        <p:sp>
          <p:nvSpPr>
            <p:cNvPr id="7" name="TextBox 6"/>
            <p:cNvSpPr txBox="1"/>
            <p:nvPr/>
          </p:nvSpPr>
          <p:spPr>
            <a:xfrm>
              <a:off x="3246634" y="1664589"/>
              <a:ext cx="7880278" cy="738664"/>
            </a:xfrm>
            <a:prstGeom prst="rect">
              <a:avLst/>
            </a:prstGeom>
            <a:noFill/>
          </p:spPr>
          <p:txBody>
            <a:bodyPr wrap="square" rtlCol="0">
              <a:spAutoFit/>
            </a:bodyPr>
            <a:lstStyle/>
            <a:p>
              <a:pPr defTabSz="685800">
                <a:defRPr/>
              </a:pPr>
              <a:r>
                <a:rPr lang="en-GB" sz="1500" dirty="0">
                  <a:solidFill>
                    <a:prstClr val="black"/>
                  </a:solidFill>
                  <a:latin typeface="Brandon Text Medium" panose="020B0603020203060203" pitchFamily="34" charset="0"/>
                </a:rPr>
                <a:t>(The University and Colleges Admissions Service) is the service that students use to </a:t>
              </a:r>
              <a:r>
                <a:rPr lang="en-GB" sz="1500" b="1" dirty="0">
                  <a:solidFill>
                    <a:prstClr val="black"/>
                  </a:solidFill>
                  <a:latin typeface="Brandon Text Medium" panose="020B0603020203060203" pitchFamily="34" charset="0"/>
                </a:rPr>
                <a:t>apply to university</a:t>
              </a:r>
              <a:r>
                <a:rPr lang="en-GB" sz="1500" dirty="0">
                  <a:solidFill>
                    <a:prstClr val="black"/>
                  </a:solidFill>
                  <a:latin typeface="Brandon Text Medium" panose="020B0603020203060203" pitchFamily="34" charset="0"/>
                </a:rPr>
                <a:t>.</a:t>
              </a:r>
            </a:p>
          </p:txBody>
        </p:sp>
      </p:grpSp>
      <p:grpSp>
        <p:nvGrpSpPr>
          <p:cNvPr id="4" name="Group 3"/>
          <p:cNvGrpSpPr/>
          <p:nvPr/>
        </p:nvGrpSpPr>
        <p:grpSpPr>
          <a:xfrm>
            <a:off x="493542" y="4655636"/>
            <a:ext cx="8156009" cy="911734"/>
            <a:chOff x="252234" y="4795915"/>
            <a:chExt cx="10874678" cy="1215644"/>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34" y="4795915"/>
              <a:ext cx="2354559" cy="1213906"/>
            </a:xfrm>
            <a:prstGeom prst="rect">
              <a:avLst/>
            </a:prstGeom>
          </p:spPr>
        </p:pic>
        <p:sp>
          <p:nvSpPr>
            <p:cNvPr id="10" name="TextBox 9"/>
            <p:cNvSpPr txBox="1"/>
            <p:nvPr/>
          </p:nvSpPr>
          <p:spPr>
            <a:xfrm>
              <a:off x="3246634" y="4965120"/>
              <a:ext cx="7880278" cy="1046439"/>
            </a:xfrm>
            <a:prstGeom prst="rect">
              <a:avLst/>
            </a:prstGeom>
            <a:noFill/>
          </p:spPr>
          <p:txBody>
            <a:bodyPr wrap="square" rtlCol="0">
              <a:spAutoFit/>
            </a:bodyPr>
            <a:lstStyle/>
            <a:p>
              <a:pPr defTabSz="685800">
                <a:defRPr/>
              </a:pPr>
              <a:r>
                <a:rPr lang="en-GB" sz="1500" dirty="0">
                  <a:solidFill>
                    <a:prstClr val="black"/>
                  </a:solidFill>
                  <a:latin typeface="Brandon Text Medium" panose="020B0603020203060203" pitchFamily="34" charset="0"/>
                </a:rPr>
                <a:t>The Student Loans Company (SLC) is a government organisation which organises the </a:t>
              </a:r>
              <a:r>
                <a:rPr lang="en-GB" sz="1500" b="1" dirty="0">
                  <a:solidFill>
                    <a:prstClr val="black"/>
                  </a:solidFill>
                  <a:latin typeface="Brandon Text Medium" panose="020B0603020203060203" pitchFamily="34" charset="0"/>
                </a:rPr>
                <a:t>repayment of Student Loans</a:t>
              </a:r>
              <a:r>
                <a:rPr lang="en-GB" sz="1500" dirty="0">
                  <a:solidFill>
                    <a:prstClr val="black"/>
                  </a:solidFill>
                  <a:latin typeface="Brandon Text Medium" panose="020B0603020203060203" pitchFamily="34" charset="0"/>
                </a:rPr>
                <a:t> (tuition fees &amp; maintenance loans). </a:t>
              </a:r>
            </a:p>
          </p:txBody>
        </p:sp>
      </p:grpSp>
      <p:grpSp>
        <p:nvGrpSpPr>
          <p:cNvPr id="3" name="Group 2"/>
          <p:cNvGrpSpPr/>
          <p:nvPr/>
        </p:nvGrpSpPr>
        <p:grpSpPr>
          <a:xfrm>
            <a:off x="493542" y="3203545"/>
            <a:ext cx="8127584" cy="1312886"/>
            <a:chOff x="290136" y="2762762"/>
            <a:chExt cx="10836778" cy="175051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136" y="2762762"/>
              <a:ext cx="2088947" cy="1750514"/>
            </a:xfrm>
            <a:prstGeom prst="rect">
              <a:avLst/>
            </a:prstGeom>
          </p:spPr>
        </p:pic>
        <p:sp>
          <p:nvSpPr>
            <p:cNvPr id="12" name="TextBox 11"/>
            <p:cNvSpPr txBox="1"/>
            <p:nvPr/>
          </p:nvSpPr>
          <p:spPr>
            <a:xfrm>
              <a:off x="3246635" y="3314854"/>
              <a:ext cx="7880279" cy="738664"/>
            </a:xfrm>
            <a:prstGeom prst="rect">
              <a:avLst/>
            </a:prstGeom>
            <a:noFill/>
          </p:spPr>
          <p:txBody>
            <a:bodyPr wrap="square" rtlCol="0">
              <a:spAutoFit/>
            </a:bodyPr>
            <a:lstStyle/>
            <a:p>
              <a:pPr defTabSz="685800">
                <a:defRPr/>
              </a:pPr>
              <a:r>
                <a:rPr lang="en-GB" sz="1500" dirty="0">
                  <a:solidFill>
                    <a:prstClr val="black"/>
                  </a:solidFill>
                  <a:latin typeface="Brandon Text Medium" panose="020B0603020203060203" pitchFamily="34" charset="0"/>
                </a:rPr>
                <a:t>Student Finance is the organisation responsible for providing Tuition Fee Loans and Maintenance Loans to students at university.</a:t>
              </a:r>
            </a:p>
          </p:txBody>
        </p:sp>
      </p:grpSp>
      <p:sp>
        <p:nvSpPr>
          <p:cNvPr id="13" name="Title 1">
            <a:extLst>
              <a:ext uri="{FF2B5EF4-FFF2-40B4-BE49-F238E27FC236}">
                <a16:creationId xmlns:a16="http://schemas.microsoft.com/office/drawing/2014/main" id="{B02AC54A-0ACA-4D1A-B724-0774205ABD60}"/>
              </a:ext>
            </a:extLst>
          </p:cNvPr>
          <p:cNvSpPr txBox="1">
            <a:spLocks/>
          </p:cNvSpPr>
          <p:nvPr/>
        </p:nvSpPr>
        <p:spPr>
          <a:xfrm>
            <a:off x="489175" y="1607684"/>
            <a:ext cx="2601826" cy="402190"/>
          </a:xfrm>
          <a:prstGeom prst="rect">
            <a:avLst/>
          </a:prstGeom>
          <a:solidFill>
            <a:schemeClr val="tx1"/>
          </a:solidFill>
        </p:spPr>
        <p:txBody>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r>
              <a:rPr lang="en-GB" dirty="0">
                <a:solidFill>
                  <a:prstClr val="white"/>
                </a:solidFill>
                <a:latin typeface="Brandon Text Black"/>
              </a:rPr>
              <a:t>OF University?</a:t>
            </a:r>
          </a:p>
        </p:txBody>
      </p:sp>
      <p:sp>
        <p:nvSpPr>
          <p:cNvPr id="14" name="Title 1">
            <a:extLst>
              <a:ext uri="{FF2B5EF4-FFF2-40B4-BE49-F238E27FC236}">
                <a16:creationId xmlns:a16="http://schemas.microsoft.com/office/drawing/2014/main" id="{16C58F77-78F4-42E9-A5A5-A6A4A83060F0}"/>
              </a:ext>
            </a:extLst>
          </p:cNvPr>
          <p:cNvSpPr txBox="1">
            <a:spLocks/>
          </p:cNvSpPr>
          <p:nvPr/>
        </p:nvSpPr>
        <p:spPr bwMode="gray">
          <a:xfrm>
            <a:off x="493541" y="1308997"/>
            <a:ext cx="4078458" cy="345539"/>
          </a:xfrm>
          <a:prstGeom prst="rect">
            <a:avLst/>
          </a:prstGeom>
          <a:solidFill>
            <a:schemeClr val="tx1"/>
          </a:solidFill>
        </p:spPr>
        <p:txBody>
          <a:bodyPr vert="horz" lIns="54000" tIns="27000" rIns="0" bIns="0" rtlCol="0" anchor="t" anchorCtr="0">
            <a:noAutofit/>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r>
              <a:rPr lang="en-GB" dirty="0">
                <a:solidFill>
                  <a:prstClr val="white"/>
                </a:solidFill>
                <a:latin typeface="Brandon Text Black"/>
              </a:rPr>
              <a:t>Who’s who in the world </a:t>
            </a:r>
          </a:p>
        </p:txBody>
      </p:sp>
    </p:spTree>
    <p:extLst>
      <p:ext uri="{BB962C8B-B14F-4D97-AF65-F5344CB8AC3E}">
        <p14:creationId xmlns:p14="http://schemas.microsoft.com/office/powerpoint/2010/main" val="19983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68FF-C00F-4C7F-BB31-0342FB4FD2DB}"/>
              </a:ext>
            </a:extLst>
          </p:cNvPr>
          <p:cNvSpPr>
            <a:spLocks noGrp="1"/>
          </p:cNvSpPr>
          <p:nvPr>
            <p:ph type="title"/>
          </p:nvPr>
        </p:nvSpPr>
        <p:spPr>
          <a:xfrm>
            <a:off x="1330497" y="3236277"/>
            <a:ext cx="6483006" cy="747895"/>
          </a:xfrm>
        </p:spPr>
        <p:txBody>
          <a:bodyPr vert="horz" lIns="144000" tIns="40500" rIns="144000" bIns="0" rtlCol="0" anchor="t" anchorCtr="0">
            <a:noAutofit/>
          </a:bodyPr>
          <a:lstStyle/>
          <a:p>
            <a:r>
              <a:rPr lang="en-GB" sz="4650" dirty="0"/>
              <a:t>CHOOSING A course</a:t>
            </a:r>
          </a:p>
        </p:txBody>
      </p:sp>
      <p:sp>
        <p:nvSpPr>
          <p:cNvPr id="5" name="Footer Placeholder 4">
            <a:extLst>
              <a:ext uri="{FF2B5EF4-FFF2-40B4-BE49-F238E27FC236}">
                <a16:creationId xmlns:a16="http://schemas.microsoft.com/office/drawing/2014/main" id="{76825FBE-D2BD-484B-BB3E-9EF352C3B669}"/>
              </a:ext>
            </a:extLst>
          </p:cNvPr>
          <p:cNvSpPr>
            <a:spLocks noGrp="1"/>
          </p:cNvSpPr>
          <p:nvPr>
            <p:ph type="ftr" sz="quarter" idx="4294967295"/>
          </p:nvPr>
        </p:nvSpPr>
        <p:spPr>
          <a:xfrm>
            <a:off x="998999" y="5761436"/>
            <a:ext cx="2160000" cy="118800"/>
          </a:xfrm>
          <a:prstGeom prst="rect">
            <a:avLst/>
          </a:prstGeom>
        </p:spPr>
        <p:txBody>
          <a:bodyPr/>
          <a:lstStyle/>
          <a:p>
            <a:pPr defTabSz="685800"/>
            <a:r>
              <a:rPr lang="en-GB" sz="1350">
                <a:solidFill>
                  <a:prstClr val="black"/>
                </a:solidFill>
                <a:latin typeface="Brandon Text Regular"/>
              </a:rPr>
              <a:t>uea.co.uk</a:t>
            </a:r>
          </a:p>
        </p:txBody>
      </p:sp>
      <p:sp>
        <p:nvSpPr>
          <p:cNvPr id="6" name="Slide Number Placeholder 5">
            <a:extLst>
              <a:ext uri="{FF2B5EF4-FFF2-40B4-BE49-F238E27FC236}">
                <a16:creationId xmlns:a16="http://schemas.microsoft.com/office/drawing/2014/main" id="{95BAF244-C67F-484B-B25E-B8D2AA018456}"/>
              </a:ext>
            </a:extLst>
          </p:cNvPr>
          <p:cNvSpPr>
            <a:spLocks noGrp="1"/>
          </p:cNvSpPr>
          <p:nvPr>
            <p:ph type="sldNum" sz="quarter" idx="4294967295"/>
          </p:nvPr>
        </p:nvSpPr>
        <p:spPr>
          <a:xfrm>
            <a:off x="540001" y="5761436"/>
            <a:ext cx="458999" cy="118800"/>
          </a:xfrm>
          <a:prstGeom prst="rect">
            <a:avLst/>
          </a:prstGeom>
        </p:spPr>
        <p:txBody>
          <a:bodyPr/>
          <a:lstStyle/>
          <a:p>
            <a:pPr defTabSz="685800"/>
            <a:fld id="{87AE8D5F-6008-4343-804A-64D68DD0F502}" type="slidenum">
              <a:rPr lang="en-GB" sz="1350">
                <a:solidFill>
                  <a:prstClr val="black"/>
                </a:solidFill>
                <a:latin typeface="Brandon Text Regular"/>
              </a:rPr>
              <a:pPr defTabSz="685800"/>
              <a:t>18</a:t>
            </a:fld>
            <a:endParaRPr lang="en-GB" sz="1350">
              <a:solidFill>
                <a:prstClr val="black"/>
              </a:solidFill>
              <a:latin typeface="Brandon Text Regular"/>
            </a:endParaRPr>
          </a:p>
        </p:txBody>
      </p:sp>
      <p:sp>
        <p:nvSpPr>
          <p:cNvPr id="7" name="Title 1">
            <a:extLst>
              <a:ext uri="{FF2B5EF4-FFF2-40B4-BE49-F238E27FC236}">
                <a16:creationId xmlns:a16="http://schemas.microsoft.com/office/drawing/2014/main" id="{FC7AF69A-DF10-4A8D-A9E6-25EF3F1FA849}"/>
              </a:ext>
            </a:extLst>
          </p:cNvPr>
          <p:cNvSpPr txBox="1">
            <a:spLocks/>
          </p:cNvSpPr>
          <p:nvPr/>
        </p:nvSpPr>
        <p:spPr bwMode="auto">
          <a:xfrm>
            <a:off x="2889036" y="4124677"/>
            <a:ext cx="3365928" cy="292343"/>
          </a:xfrm>
          <a:prstGeom prst="rect">
            <a:avLst/>
          </a:prstGeom>
          <a:solidFill>
            <a:schemeClr val="bg1"/>
          </a:solidFill>
        </p:spPr>
        <p:txBody>
          <a:bodyPr vert="horz" lIns="54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algn="ctr" defTabSz="685800">
              <a:lnSpc>
                <a:spcPct val="90000"/>
              </a:lnSpc>
            </a:pPr>
            <a:r>
              <a:rPr lang="en-GB" sz="1800">
                <a:solidFill>
                  <a:srgbClr val="000000"/>
                </a:solidFill>
                <a:latin typeface="Brandon Text Black"/>
              </a:rPr>
              <a:t>Finding the right subject</a:t>
            </a:r>
          </a:p>
        </p:txBody>
      </p:sp>
    </p:spTree>
    <p:extLst>
      <p:ext uri="{BB962C8B-B14F-4D97-AF65-F5344CB8AC3E}">
        <p14:creationId xmlns:p14="http://schemas.microsoft.com/office/powerpoint/2010/main" val="2571454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61BA"/>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1"/>
          </p:nvPr>
        </p:nvSpPr>
        <p:spPr>
          <a:xfrm>
            <a:off x="751500" y="3384253"/>
            <a:ext cx="7641000" cy="2187878"/>
          </a:xfrm>
        </p:spPr>
        <p:txBody>
          <a:bodyPr/>
          <a:lstStyle/>
          <a:p>
            <a:r>
              <a:rPr lang="en-GB" sz="8625" dirty="0">
                <a:solidFill>
                  <a:schemeClr val="tx1"/>
                </a:solidFill>
              </a:rPr>
              <a:t>300+</a:t>
            </a:r>
          </a:p>
          <a:p>
            <a:pPr lvl="1"/>
            <a:r>
              <a:rPr lang="en-GB" dirty="0">
                <a:solidFill>
                  <a:schemeClr val="tx1"/>
                </a:solidFill>
                <a:latin typeface="Brandon Text Medium"/>
              </a:rPr>
              <a:t>HIGHER EDUCATION PROVIDERS</a:t>
            </a:r>
            <a:br>
              <a:rPr lang="en-GB" dirty="0">
                <a:latin typeface="Brandon Text Medium" panose="020B0603020203060203" pitchFamily="34" charset="0"/>
              </a:rPr>
            </a:br>
            <a:r>
              <a:rPr lang="en-GB" dirty="0">
                <a:solidFill>
                  <a:schemeClr val="tx1"/>
                </a:solidFill>
                <a:latin typeface="Brandon Text Medium"/>
              </a:rPr>
              <a:t>to choose from</a:t>
            </a:r>
          </a:p>
        </p:txBody>
      </p:sp>
      <p:cxnSp>
        <p:nvCxnSpPr>
          <p:cNvPr id="10" name="Straight Connector 9">
            <a:extLst>
              <a:ext uri="{FF2B5EF4-FFF2-40B4-BE49-F238E27FC236}">
                <a16:creationId xmlns:a16="http://schemas.microsoft.com/office/drawing/2014/main" id="{E8E301B1-76A6-4C92-B0C3-BAF585F5EA00}"/>
              </a:ext>
            </a:extLst>
          </p:cNvPr>
          <p:cNvCxnSpPr>
            <a:cxnSpLocks/>
          </p:cNvCxnSpPr>
          <p:nvPr/>
        </p:nvCxnSpPr>
        <p:spPr>
          <a:xfrm>
            <a:off x="3963452" y="3089647"/>
            <a:ext cx="1188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E9E39C9-CD39-40B1-B0BB-64C913C79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539" y="1582356"/>
            <a:ext cx="1198913" cy="1198913"/>
          </a:xfrm>
          <a:prstGeom prst="rect">
            <a:avLst/>
          </a:prstGeom>
        </p:spPr>
      </p:pic>
      <p:pic>
        <p:nvPicPr>
          <p:cNvPr id="2" name="Picture 1" descr="Logo&#10;&#10;Description automatically generated">
            <a:extLst>
              <a:ext uri="{FF2B5EF4-FFF2-40B4-BE49-F238E27FC236}">
                <a16:creationId xmlns:a16="http://schemas.microsoft.com/office/drawing/2014/main" id="{448D42F1-5D21-5EC0-CDAD-4B60860FE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1045244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8D9A-1D55-45B9-9A7B-34645E81C508}"/>
              </a:ext>
            </a:extLst>
          </p:cNvPr>
          <p:cNvSpPr>
            <a:spLocks noGrp="1"/>
          </p:cNvSpPr>
          <p:nvPr>
            <p:ph type="title"/>
          </p:nvPr>
        </p:nvSpPr>
        <p:spPr/>
        <p:txBody>
          <a:bodyPr/>
          <a:lstStyle/>
          <a:p>
            <a:r>
              <a:rPr lang="en-GB" dirty="0"/>
              <a:t>UCAS Information Event</a:t>
            </a:r>
          </a:p>
        </p:txBody>
      </p:sp>
      <p:sp>
        <p:nvSpPr>
          <p:cNvPr id="3" name="Content Placeholder 2">
            <a:extLst>
              <a:ext uri="{FF2B5EF4-FFF2-40B4-BE49-F238E27FC236}">
                <a16:creationId xmlns:a16="http://schemas.microsoft.com/office/drawing/2014/main" id="{EC484286-E149-4EF1-B880-7BF137B550B0}"/>
              </a:ext>
            </a:extLst>
          </p:cNvPr>
          <p:cNvSpPr>
            <a:spLocks noGrp="1"/>
          </p:cNvSpPr>
          <p:nvPr>
            <p:ph idx="1"/>
          </p:nvPr>
        </p:nvSpPr>
        <p:spPr/>
        <p:txBody>
          <a:bodyPr>
            <a:normAutofit/>
          </a:bodyPr>
          <a:lstStyle/>
          <a:p>
            <a:pPr marL="514350" indent="-514350">
              <a:buAutoNum type="arabicParenR"/>
            </a:pPr>
            <a:r>
              <a:rPr lang="en-GB" sz="3200" b="1" dirty="0"/>
              <a:t>Stephen Leggott</a:t>
            </a:r>
            <a:r>
              <a:rPr lang="en-GB" sz="3200" dirty="0"/>
              <a:t>: The UCAS process at CSF – timetable and overview</a:t>
            </a:r>
          </a:p>
          <a:p>
            <a:pPr marL="514350" indent="-514350">
              <a:buAutoNum type="arabicParenR"/>
            </a:pPr>
            <a:endParaRPr lang="en-GB" sz="3200" dirty="0"/>
          </a:p>
          <a:p>
            <a:pPr marL="514350" indent="-514350">
              <a:buAutoNum type="arabicParenR"/>
            </a:pPr>
            <a:r>
              <a:rPr lang="en-GB" sz="3200" b="1" dirty="0"/>
              <a:t>Harry Ward</a:t>
            </a:r>
            <a:r>
              <a:rPr lang="en-GB" sz="3200" dirty="0"/>
              <a:t>, Higher Education Adviser</a:t>
            </a:r>
            <a:r>
              <a:rPr lang="en-GB" sz="3200" b="1" dirty="0"/>
              <a:t>, </a:t>
            </a:r>
            <a:r>
              <a:rPr lang="en-GB" sz="3200" dirty="0"/>
              <a:t>University of East Anglia:</a:t>
            </a:r>
          </a:p>
          <a:p>
            <a:endParaRPr lang="en-GB" sz="1600" dirty="0"/>
          </a:p>
          <a:p>
            <a:pPr lvl="1"/>
            <a:r>
              <a:rPr lang="en-GB" sz="2900" dirty="0"/>
              <a:t>The universities’ perspective on the process</a:t>
            </a:r>
          </a:p>
          <a:p>
            <a:pPr lvl="1"/>
            <a:r>
              <a:rPr lang="en-GB" sz="2900" dirty="0"/>
              <a:t>Student finance</a:t>
            </a:r>
          </a:p>
        </p:txBody>
      </p:sp>
    </p:spTree>
    <p:extLst>
      <p:ext uri="{BB962C8B-B14F-4D97-AF65-F5344CB8AC3E}">
        <p14:creationId xmlns:p14="http://schemas.microsoft.com/office/powerpoint/2010/main" val="2280190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61BA"/>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1"/>
          </p:nvPr>
        </p:nvSpPr>
        <p:spPr>
          <a:xfrm>
            <a:off x="751500" y="3384253"/>
            <a:ext cx="7641000" cy="2187878"/>
          </a:xfrm>
        </p:spPr>
        <p:txBody>
          <a:bodyPr/>
          <a:lstStyle/>
          <a:p>
            <a:r>
              <a:rPr lang="en-GB" sz="8625" dirty="0">
                <a:solidFill>
                  <a:schemeClr val="tx1"/>
                </a:solidFill>
              </a:rPr>
              <a:t>34,500+</a:t>
            </a:r>
          </a:p>
          <a:p>
            <a:pPr lvl="1"/>
            <a:r>
              <a:rPr lang="en-GB" dirty="0">
                <a:solidFill>
                  <a:schemeClr val="tx1"/>
                </a:solidFill>
                <a:latin typeface="Brandon Text Medium" panose="020B0603020203060203" pitchFamily="34" charset="0"/>
              </a:rPr>
              <a:t>Undergraduate courses </a:t>
            </a:r>
            <a:br>
              <a:rPr lang="en-GB" dirty="0">
                <a:solidFill>
                  <a:schemeClr val="tx1"/>
                </a:solidFill>
                <a:latin typeface="Brandon Text Medium" panose="020B0603020203060203" pitchFamily="34" charset="0"/>
              </a:rPr>
            </a:br>
            <a:r>
              <a:rPr lang="en-GB" dirty="0">
                <a:solidFill>
                  <a:schemeClr val="tx1"/>
                </a:solidFill>
                <a:latin typeface="Brandon Text Medium" panose="020B0603020203060203" pitchFamily="34" charset="0"/>
              </a:rPr>
              <a:t>to choose from</a:t>
            </a:r>
          </a:p>
        </p:txBody>
      </p:sp>
      <p:cxnSp>
        <p:nvCxnSpPr>
          <p:cNvPr id="10" name="Straight Connector 9">
            <a:extLst>
              <a:ext uri="{FF2B5EF4-FFF2-40B4-BE49-F238E27FC236}">
                <a16:creationId xmlns:a16="http://schemas.microsoft.com/office/drawing/2014/main" id="{E8E301B1-76A6-4C92-B0C3-BAF585F5EA00}"/>
              </a:ext>
            </a:extLst>
          </p:cNvPr>
          <p:cNvCxnSpPr>
            <a:cxnSpLocks/>
          </p:cNvCxnSpPr>
          <p:nvPr/>
        </p:nvCxnSpPr>
        <p:spPr>
          <a:xfrm>
            <a:off x="3963452" y="3089647"/>
            <a:ext cx="1188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FD737F4-0BDC-6E4D-B045-EFD9B0F54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595" y="1488836"/>
            <a:ext cx="1600811" cy="1600811"/>
          </a:xfrm>
          <a:prstGeom prst="rect">
            <a:avLst/>
          </a:prstGeom>
        </p:spPr>
      </p:pic>
      <p:pic>
        <p:nvPicPr>
          <p:cNvPr id="2" name="Picture 1" descr="Logo&#10;&#10;Description automatically generated">
            <a:extLst>
              <a:ext uri="{FF2B5EF4-FFF2-40B4-BE49-F238E27FC236}">
                <a16:creationId xmlns:a16="http://schemas.microsoft.com/office/drawing/2014/main" id="{DD8B9FC3-F85E-6C26-BDAE-1FB875608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2802019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61BA"/>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1"/>
          </p:nvPr>
        </p:nvSpPr>
        <p:spPr/>
        <p:txBody>
          <a:bodyPr/>
          <a:lstStyle/>
          <a:p>
            <a:r>
              <a:rPr lang="en-GB" sz="7200" dirty="0">
                <a:solidFill>
                  <a:schemeClr val="tx1"/>
                </a:solidFill>
              </a:rPr>
              <a:t>5</a:t>
            </a:r>
            <a:r>
              <a:rPr lang="en-GB" dirty="0">
                <a:solidFill>
                  <a:schemeClr val="tx1"/>
                </a:solidFill>
              </a:rPr>
              <a:t> </a:t>
            </a:r>
            <a:r>
              <a:rPr lang="en-GB" sz="7200" dirty="0">
                <a:solidFill>
                  <a:schemeClr val="tx1"/>
                </a:solidFill>
              </a:rPr>
              <a:t>choices</a:t>
            </a:r>
            <a:endParaRPr lang="en-GB" dirty="0">
              <a:solidFill>
                <a:schemeClr val="tx1"/>
              </a:solidFill>
            </a:endParaRPr>
          </a:p>
          <a:p>
            <a:pPr lvl="1"/>
            <a:r>
              <a:rPr lang="en-GB" dirty="0">
                <a:solidFill>
                  <a:schemeClr val="tx1"/>
                </a:solidFill>
                <a:latin typeface="Brandon Text Medium" panose="020B0603020203060203" pitchFamily="34" charset="0"/>
              </a:rPr>
              <a:t>Except for medicine, dentistry</a:t>
            </a:r>
            <a:br>
              <a:rPr lang="en-GB" dirty="0">
                <a:solidFill>
                  <a:schemeClr val="tx1"/>
                </a:solidFill>
                <a:latin typeface="Brandon Text Medium" panose="020B0603020203060203" pitchFamily="34" charset="0"/>
              </a:rPr>
            </a:br>
            <a:r>
              <a:rPr lang="en-GB" dirty="0">
                <a:solidFill>
                  <a:schemeClr val="tx1"/>
                </a:solidFill>
                <a:latin typeface="Brandon Text Medium" panose="020B0603020203060203" pitchFamily="34" charset="0"/>
              </a:rPr>
              <a:t>and Veterinary Science</a:t>
            </a:r>
          </a:p>
        </p:txBody>
      </p:sp>
      <p:cxnSp>
        <p:nvCxnSpPr>
          <p:cNvPr id="10" name="Straight Connector 9">
            <a:extLst>
              <a:ext uri="{FF2B5EF4-FFF2-40B4-BE49-F238E27FC236}">
                <a16:creationId xmlns:a16="http://schemas.microsoft.com/office/drawing/2014/main" id="{E8E301B1-76A6-4C92-B0C3-BAF585F5EA00}"/>
              </a:ext>
            </a:extLst>
          </p:cNvPr>
          <p:cNvCxnSpPr>
            <a:cxnSpLocks/>
          </p:cNvCxnSpPr>
          <p:nvPr/>
        </p:nvCxnSpPr>
        <p:spPr>
          <a:xfrm>
            <a:off x="3963452" y="3089647"/>
            <a:ext cx="1188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2" name="Picture 8" descr="Icon Magnifying Glass clipart transparent - Clipart World">
            <a:extLst>
              <a:ext uri="{FF2B5EF4-FFF2-40B4-BE49-F238E27FC236}">
                <a16:creationId xmlns:a16="http://schemas.microsoft.com/office/drawing/2014/main" id="{B5496867-2105-4F2C-A867-82AABB799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41" y="1723518"/>
            <a:ext cx="1089822" cy="115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82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indoor&#10;&#10;Description automatically generated">
            <a:extLst>
              <a:ext uri="{FF2B5EF4-FFF2-40B4-BE49-F238E27FC236}">
                <a16:creationId xmlns:a16="http://schemas.microsoft.com/office/drawing/2014/main" id="{D66CC46C-BC9E-4E37-8FD7-EE0AE16CF75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14" b="7714"/>
          <a:stretch>
            <a:fillRect/>
          </a:stretch>
        </p:blipFill>
        <p:spPr>
          <a:xfrm>
            <a:off x="5292378" y="1101328"/>
            <a:ext cx="3610601" cy="4580170"/>
          </a:xfrm>
        </p:spPr>
      </p:pic>
      <p:sp>
        <p:nvSpPr>
          <p:cNvPr id="2" name="Title 1">
            <a:extLst>
              <a:ext uri="{FF2B5EF4-FFF2-40B4-BE49-F238E27FC236}">
                <a16:creationId xmlns:a16="http://schemas.microsoft.com/office/drawing/2014/main" id="{5FA1F19A-FDFC-4DA6-85C5-037458212C97}"/>
              </a:ext>
            </a:extLst>
          </p:cNvPr>
          <p:cNvSpPr>
            <a:spLocks noGrp="1"/>
          </p:cNvSpPr>
          <p:nvPr>
            <p:ph type="title"/>
          </p:nvPr>
        </p:nvSpPr>
        <p:spPr>
          <a:xfrm>
            <a:off x="999000" y="1424250"/>
            <a:ext cx="2775649" cy="264600"/>
          </a:xfrm>
        </p:spPr>
        <p:txBody>
          <a:bodyPr/>
          <a:lstStyle/>
          <a:p>
            <a:r>
              <a:rPr lang="en-GB" sz="2100" dirty="0"/>
              <a:t>Finding OUT ABOUT</a:t>
            </a:r>
          </a:p>
        </p:txBody>
      </p:sp>
      <p:sp>
        <p:nvSpPr>
          <p:cNvPr id="7" name="Title 1">
            <a:extLst>
              <a:ext uri="{FF2B5EF4-FFF2-40B4-BE49-F238E27FC236}">
                <a16:creationId xmlns:a16="http://schemas.microsoft.com/office/drawing/2014/main" id="{75F69B39-5C71-46F6-BC69-B65301B9A6D4}"/>
              </a:ext>
            </a:extLst>
          </p:cNvPr>
          <p:cNvSpPr txBox="1">
            <a:spLocks/>
          </p:cNvSpPr>
          <p:nvPr/>
        </p:nvSpPr>
        <p:spPr bwMode="gray">
          <a:xfrm>
            <a:off x="998999" y="1683677"/>
            <a:ext cx="1751820" cy="264600"/>
          </a:xfrm>
          <a:prstGeom prst="rect">
            <a:avLst/>
          </a:prstGeom>
          <a:solidFill>
            <a:schemeClr val="tx1"/>
          </a:solidFill>
        </p:spPr>
        <p:txBody>
          <a:bodyPr vert="horz" lIns="54000" tIns="27000" rIns="0" bIns="0" rtlCol="0" anchor="t" anchorCtr="0">
            <a:noAutofit/>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r>
              <a:rPr lang="en-GB" sz="2100" dirty="0">
                <a:solidFill>
                  <a:prstClr val="white"/>
                </a:solidFill>
                <a:latin typeface="Brandon Text Black"/>
              </a:rPr>
              <a:t>The course</a:t>
            </a:r>
          </a:p>
        </p:txBody>
      </p:sp>
      <p:sp>
        <p:nvSpPr>
          <p:cNvPr id="3" name="Content Placeholder 2">
            <a:extLst>
              <a:ext uri="{FF2B5EF4-FFF2-40B4-BE49-F238E27FC236}">
                <a16:creationId xmlns:a16="http://schemas.microsoft.com/office/drawing/2014/main" id="{BD265C1B-6E4D-4EAD-87F1-DC15EBAFF316}"/>
              </a:ext>
            </a:extLst>
          </p:cNvPr>
          <p:cNvSpPr>
            <a:spLocks noGrp="1"/>
          </p:cNvSpPr>
          <p:nvPr>
            <p:ph idx="1"/>
          </p:nvPr>
        </p:nvSpPr>
        <p:spPr/>
        <p:txBody>
          <a:bodyPr/>
          <a:lstStyle/>
          <a:p>
            <a:pPr marL="342900" indent="-342900">
              <a:lnSpc>
                <a:spcPct val="100000"/>
              </a:lnSpc>
              <a:buFontTx/>
              <a:buChar char="−"/>
            </a:pPr>
            <a:r>
              <a:rPr lang="en-US" dirty="0">
                <a:latin typeface="Brandon Text Medium" panose="020B0603020203060203" pitchFamily="34" charset="0"/>
              </a:rPr>
              <a:t>UCAS</a:t>
            </a:r>
          </a:p>
          <a:p>
            <a:pPr marL="342900" indent="-342900">
              <a:lnSpc>
                <a:spcPct val="100000"/>
              </a:lnSpc>
              <a:buFontTx/>
              <a:buChar char="−"/>
            </a:pPr>
            <a:r>
              <a:rPr lang="en-GB" dirty="0">
                <a:latin typeface="Brandon Text Medium" panose="020B0603020203060203" pitchFamily="34" charset="0"/>
              </a:rPr>
              <a:t>The Student Room</a:t>
            </a:r>
          </a:p>
          <a:p>
            <a:pPr marL="342900" indent="-342900">
              <a:lnSpc>
                <a:spcPct val="100000"/>
              </a:lnSpc>
              <a:buFontTx/>
              <a:buChar char="−"/>
            </a:pPr>
            <a:r>
              <a:rPr lang="en-GB" dirty="0">
                <a:latin typeface="Brandon Text Medium" panose="020B0603020203060203" pitchFamily="34" charset="0"/>
              </a:rPr>
              <a:t>The Uni Guide</a:t>
            </a:r>
          </a:p>
          <a:p>
            <a:pPr marL="342900" indent="-342900">
              <a:lnSpc>
                <a:spcPct val="100000"/>
              </a:lnSpc>
              <a:buFontTx/>
              <a:buChar char="−"/>
            </a:pPr>
            <a:r>
              <a:rPr lang="en-GB" dirty="0">
                <a:latin typeface="Brandon Text Medium" panose="020B0603020203060203" pitchFamily="34" charset="0"/>
              </a:rPr>
              <a:t>The Complete University Guide</a:t>
            </a:r>
            <a:endParaRPr lang="en-US" dirty="0">
              <a:latin typeface="Brandon Text Medium" panose="020B0603020203060203" pitchFamily="34" charset="0"/>
            </a:endParaRPr>
          </a:p>
          <a:p>
            <a:pPr marL="342900" indent="-342900">
              <a:lnSpc>
                <a:spcPct val="100000"/>
              </a:lnSpc>
              <a:buFontTx/>
              <a:buChar char="−"/>
            </a:pPr>
            <a:r>
              <a:rPr lang="en-GB" dirty="0">
                <a:latin typeface="Brandon Text Medium" panose="020B0603020203060203" pitchFamily="34" charset="0"/>
              </a:rPr>
              <a:t>Careers Advisers</a:t>
            </a:r>
            <a:endParaRPr lang="en-US" dirty="0">
              <a:latin typeface="Brandon Text Medium" panose="020B0603020203060203" pitchFamily="34" charset="0"/>
            </a:endParaRPr>
          </a:p>
          <a:p>
            <a:pPr marL="342900" indent="-342900">
              <a:lnSpc>
                <a:spcPct val="100000"/>
              </a:lnSpc>
              <a:buFontTx/>
              <a:buChar char="−"/>
            </a:pPr>
            <a:r>
              <a:rPr lang="en-GB" dirty="0">
                <a:latin typeface="Brandon Text Medium" panose="020B0603020203060203" pitchFamily="34" charset="0"/>
              </a:rPr>
              <a:t>University prospectuses</a:t>
            </a:r>
            <a:endParaRPr lang="en-US" dirty="0">
              <a:latin typeface="Brandon Text Medium" panose="020B0603020203060203" pitchFamily="34" charset="0"/>
            </a:endParaRPr>
          </a:p>
          <a:p>
            <a:pPr marL="342900" indent="-342900">
              <a:lnSpc>
                <a:spcPct val="100000"/>
              </a:lnSpc>
              <a:buFontTx/>
              <a:buChar char="−"/>
            </a:pPr>
            <a:r>
              <a:rPr lang="en-GB" dirty="0">
                <a:latin typeface="Brandon Text Medium" panose="020B0603020203060203" pitchFamily="34" charset="0"/>
              </a:rPr>
              <a:t>Taster sessions &amp; webinars</a:t>
            </a:r>
          </a:p>
          <a:p>
            <a:pPr marL="342900" indent="-342900">
              <a:lnSpc>
                <a:spcPct val="100000"/>
              </a:lnSpc>
              <a:buFontTx/>
              <a:buChar char="−"/>
            </a:pPr>
            <a:r>
              <a:rPr lang="en-GB" dirty="0">
                <a:latin typeface="Brandon Text Medium" panose="020B0603020203060203" pitchFamily="34" charset="0"/>
              </a:rPr>
              <a:t>Open Days</a:t>
            </a:r>
            <a:endParaRPr lang="en-US" dirty="0">
              <a:latin typeface="Brandon Text Medium" panose="020B0603020203060203" pitchFamily="34" charset="0"/>
            </a:endParaRPr>
          </a:p>
        </p:txBody>
      </p:sp>
    </p:spTree>
    <p:extLst>
      <p:ext uri="{BB962C8B-B14F-4D97-AF65-F5344CB8AC3E}">
        <p14:creationId xmlns:p14="http://schemas.microsoft.com/office/powerpoint/2010/main" val="357521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68FF-C00F-4C7F-BB31-0342FB4FD2DB}"/>
              </a:ext>
            </a:extLst>
          </p:cNvPr>
          <p:cNvSpPr>
            <a:spLocks noGrp="1"/>
          </p:cNvSpPr>
          <p:nvPr>
            <p:ph type="title"/>
          </p:nvPr>
        </p:nvSpPr>
        <p:spPr>
          <a:xfrm>
            <a:off x="1223319" y="3236277"/>
            <a:ext cx="6783860" cy="747895"/>
          </a:xfrm>
        </p:spPr>
        <p:txBody>
          <a:bodyPr vert="horz" lIns="144000" tIns="40500" rIns="144000" bIns="0" rtlCol="0" anchor="t" anchorCtr="0">
            <a:noAutofit/>
          </a:bodyPr>
          <a:lstStyle/>
          <a:p>
            <a:r>
              <a:rPr lang="en-GB" sz="4650" dirty="0"/>
              <a:t>SELECTING 5 CHOICES</a:t>
            </a:r>
          </a:p>
        </p:txBody>
      </p:sp>
      <p:sp>
        <p:nvSpPr>
          <p:cNvPr id="5" name="Footer Placeholder 4">
            <a:extLst>
              <a:ext uri="{FF2B5EF4-FFF2-40B4-BE49-F238E27FC236}">
                <a16:creationId xmlns:a16="http://schemas.microsoft.com/office/drawing/2014/main" id="{76825FBE-D2BD-484B-BB3E-9EF352C3B669}"/>
              </a:ext>
            </a:extLst>
          </p:cNvPr>
          <p:cNvSpPr>
            <a:spLocks noGrp="1"/>
          </p:cNvSpPr>
          <p:nvPr>
            <p:ph type="ftr" sz="quarter" idx="4294967295"/>
          </p:nvPr>
        </p:nvSpPr>
        <p:spPr>
          <a:xfrm>
            <a:off x="998999" y="5761436"/>
            <a:ext cx="2160000" cy="118800"/>
          </a:xfrm>
          <a:prstGeom prst="rect">
            <a:avLst/>
          </a:prstGeom>
        </p:spPr>
        <p:txBody>
          <a:bodyPr/>
          <a:lstStyle/>
          <a:p>
            <a:pPr defTabSz="685800"/>
            <a:r>
              <a:rPr lang="en-GB" sz="1350">
                <a:solidFill>
                  <a:prstClr val="black"/>
                </a:solidFill>
                <a:latin typeface="Brandon Text Regular"/>
              </a:rPr>
              <a:t>uea.co.uk</a:t>
            </a:r>
          </a:p>
        </p:txBody>
      </p:sp>
      <p:sp>
        <p:nvSpPr>
          <p:cNvPr id="6" name="Slide Number Placeholder 5">
            <a:extLst>
              <a:ext uri="{FF2B5EF4-FFF2-40B4-BE49-F238E27FC236}">
                <a16:creationId xmlns:a16="http://schemas.microsoft.com/office/drawing/2014/main" id="{95BAF244-C67F-484B-B25E-B8D2AA018456}"/>
              </a:ext>
            </a:extLst>
          </p:cNvPr>
          <p:cNvSpPr>
            <a:spLocks noGrp="1"/>
          </p:cNvSpPr>
          <p:nvPr>
            <p:ph type="sldNum" sz="quarter" idx="4294967295"/>
          </p:nvPr>
        </p:nvSpPr>
        <p:spPr>
          <a:xfrm>
            <a:off x="540001" y="5761436"/>
            <a:ext cx="458999" cy="118800"/>
          </a:xfrm>
          <a:prstGeom prst="rect">
            <a:avLst/>
          </a:prstGeom>
        </p:spPr>
        <p:txBody>
          <a:bodyPr/>
          <a:lstStyle/>
          <a:p>
            <a:pPr defTabSz="685800"/>
            <a:fld id="{87AE8D5F-6008-4343-804A-64D68DD0F502}" type="slidenum">
              <a:rPr lang="en-GB" sz="1350">
                <a:solidFill>
                  <a:prstClr val="black"/>
                </a:solidFill>
                <a:latin typeface="Brandon Text Regular"/>
              </a:rPr>
              <a:pPr defTabSz="685800"/>
              <a:t>23</a:t>
            </a:fld>
            <a:endParaRPr lang="en-GB" sz="1350">
              <a:solidFill>
                <a:prstClr val="black"/>
              </a:solidFill>
              <a:latin typeface="Brandon Text Regular"/>
            </a:endParaRPr>
          </a:p>
        </p:txBody>
      </p:sp>
      <p:sp>
        <p:nvSpPr>
          <p:cNvPr id="7" name="Title 1">
            <a:extLst>
              <a:ext uri="{FF2B5EF4-FFF2-40B4-BE49-F238E27FC236}">
                <a16:creationId xmlns:a16="http://schemas.microsoft.com/office/drawing/2014/main" id="{FC7AF69A-DF10-4A8D-A9E6-25EF3F1FA849}"/>
              </a:ext>
            </a:extLst>
          </p:cNvPr>
          <p:cNvSpPr txBox="1">
            <a:spLocks/>
          </p:cNvSpPr>
          <p:nvPr/>
        </p:nvSpPr>
        <p:spPr bwMode="auto">
          <a:xfrm>
            <a:off x="2733933" y="4124677"/>
            <a:ext cx="3669956" cy="300587"/>
          </a:xfrm>
          <a:prstGeom prst="rect">
            <a:avLst/>
          </a:prstGeom>
          <a:solidFill>
            <a:schemeClr val="bg1"/>
          </a:solidFill>
        </p:spPr>
        <p:txBody>
          <a:bodyPr vert="horz" lIns="54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algn="ctr" defTabSz="685800">
              <a:lnSpc>
                <a:spcPct val="90000"/>
              </a:lnSpc>
            </a:pPr>
            <a:r>
              <a:rPr lang="en-GB" sz="1800" dirty="0">
                <a:solidFill>
                  <a:srgbClr val="000000"/>
                </a:solidFill>
                <a:latin typeface="Brandon Text Black"/>
              </a:rPr>
              <a:t>Finding the right UNIVERSITY</a:t>
            </a:r>
          </a:p>
        </p:txBody>
      </p:sp>
    </p:spTree>
    <p:extLst>
      <p:ext uri="{BB962C8B-B14F-4D97-AF65-F5344CB8AC3E}">
        <p14:creationId xmlns:p14="http://schemas.microsoft.com/office/powerpoint/2010/main" val="2960087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EF934-986D-4586-9B57-0B899C5E70EC}"/>
              </a:ext>
            </a:extLst>
          </p:cNvPr>
          <p:cNvSpPr>
            <a:spLocks noGrp="1"/>
          </p:cNvSpPr>
          <p:nvPr>
            <p:ph type="title"/>
          </p:nvPr>
        </p:nvSpPr>
        <p:spPr>
          <a:xfrm>
            <a:off x="998999" y="1100249"/>
            <a:ext cx="765162" cy="361800"/>
          </a:xfrm>
        </p:spPr>
        <p:txBody>
          <a:bodyPr vert="horz" lIns="72000" tIns="27000" rIns="0" bIns="0" rtlCol="0" anchor="t" anchorCtr="0">
            <a:noAutofit/>
          </a:bodyPr>
          <a:lstStyle/>
          <a:p>
            <a:r>
              <a:rPr lang="en-GB"/>
              <a:t>Key</a:t>
            </a:r>
          </a:p>
        </p:txBody>
      </p:sp>
      <p:sp>
        <p:nvSpPr>
          <p:cNvPr id="8" name="Content Placeholder 7">
            <a:extLst>
              <a:ext uri="{FF2B5EF4-FFF2-40B4-BE49-F238E27FC236}">
                <a16:creationId xmlns:a16="http://schemas.microsoft.com/office/drawing/2014/main" id="{A19773D9-E8AE-4157-A0FE-5F43E145C5DF}"/>
              </a:ext>
            </a:extLst>
          </p:cNvPr>
          <p:cNvSpPr>
            <a:spLocks noGrp="1"/>
          </p:cNvSpPr>
          <p:nvPr>
            <p:ph idx="1"/>
          </p:nvPr>
        </p:nvSpPr>
        <p:spPr>
          <a:xfrm>
            <a:off x="828912" y="2226470"/>
            <a:ext cx="2367536" cy="1458672"/>
          </a:xfrm>
          <a:solidFill>
            <a:srgbClr val="FAA61A"/>
          </a:solidFill>
        </p:spPr>
        <p:txBody>
          <a:bodyPr vert="horz" lIns="162000" tIns="72000" rIns="72000" bIns="0" rtlCol="0" anchor="t" anchorCtr="0">
            <a:noAutofit/>
          </a:bodyPr>
          <a:lstStyle/>
          <a:p>
            <a:pPr>
              <a:spcBef>
                <a:spcPts val="600"/>
              </a:spcBef>
            </a:pPr>
            <a:endParaRPr lang="en-GB" sz="1500" dirty="0"/>
          </a:p>
          <a:p>
            <a:pPr>
              <a:spcBef>
                <a:spcPts val="600"/>
              </a:spcBef>
            </a:pPr>
            <a:r>
              <a:rPr lang="en-GB" sz="1500" dirty="0">
                <a:solidFill>
                  <a:schemeClr val="tx1"/>
                </a:solidFill>
                <a:latin typeface="Brandon Text Medium" panose="020B0603020203060203" pitchFamily="34" charset="0"/>
              </a:rPr>
              <a:t>What do you enjoy </a:t>
            </a:r>
            <a:br>
              <a:rPr lang="en-GB" sz="1500" dirty="0">
                <a:solidFill>
                  <a:schemeClr val="tx1"/>
                </a:solidFill>
                <a:latin typeface="Brandon Text Medium" panose="020B0603020203060203" pitchFamily="34" charset="0"/>
              </a:rPr>
            </a:br>
            <a:r>
              <a:rPr lang="en-GB" sz="1500" dirty="0">
                <a:solidFill>
                  <a:schemeClr val="tx1"/>
                </a:solidFill>
                <a:latin typeface="Brandon Text Medium" panose="020B0603020203060203" pitchFamily="34" charset="0"/>
              </a:rPr>
              <a:t>day to day?</a:t>
            </a:r>
          </a:p>
        </p:txBody>
      </p:sp>
      <p:sp>
        <p:nvSpPr>
          <p:cNvPr id="9" name="Content Placeholder 8">
            <a:extLst>
              <a:ext uri="{FF2B5EF4-FFF2-40B4-BE49-F238E27FC236}">
                <a16:creationId xmlns:a16="http://schemas.microsoft.com/office/drawing/2014/main" id="{808C3402-379B-48F6-9441-B9663384E6FF}"/>
              </a:ext>
            </a:extLst>
          </p:cNvPr>
          <p:cNvSpPr>
            <a:spLocks noGrp="1"/>
          </p:cNvSpPr>
          <p:nvPr>
            <p:ph idx="13"/>
          </p:nvPr>
        </p:nvSpPr>
        <p:spPr>
          <a:xfrm>
            <a:off x="3464999" y="2226470"/>
            <a:ext cx="2367536" cy="1458672"/>
          </a:xfrm>
          <a:solidFill>
            <a:srgbClr val="8DC63F"/>
          </a:solidFill>
        </p:spPr>
        <p:txBody>
          <a:bodyPr vert="horz" lIns="162000" tIns="72000" rIns="72000" bIns="0" rtlCol="0" anchor="t" anchorCtr="0">
            <a:noAutofit/>
          </a:bodyPr>
          <a:lstStyle/>
          <a:p>
            <a:pPr>
              <a:spcBef>
                <a:spcPts val="600"/>
              </a:spcBef>
            </a:pPr>
            <a:endParaRPr lang="en-GB" sz="1500" dirty="0"/>
          </a:p>
          <a:p>
            <a:pPr>
              <a:spcBef>
                <a:spcPts val="600"/>
              </a:spcBef>
            </a:pPr>
            <a:r>
              <a:rPr lang="en-GB" sz="1500" dirty="0">
                <a:solidFill>
                  <a:schemeClr val="tx1"/>
                </a:solidFill>
                <a:latin typeface="Brandon Text Medium" panose="020B0603020203060203" pitchFamily="34" charset="0"/>
              </a:rPr>
              <a:t>Which course is more relevant to your interests?</a:t>
            </a:r>
          </a:p>
        </p:txBody>
      </p:sp>
      <p:sp>
        <p:nvSpPr>
          <p:cNvPr id="10" name="Content Placeholder 9">
            <a:extLst>
              <a:ext uri="{FF2B5EF4-FFF2-40B4-BE49-F238E27FC236}">
                <a16:creationId xmlns:a16="http://schemas.microsoft.com/office/drawing/2014/main" id="{39461AE3-5126-4A72-9BDE-17DC953CD134}"/>
              </a:ext>
            </a:extLst>
          </p:cNvPr>
          <p:cNvSpPr>
            <a:spLocks noGrp="1"/>
          </p:cNvSpPr>
          <p:nvPr>
            <p:ph idx="14"/>
          </p:nvPr>
        </p:nvSpPr>
        <p:spPr>
          <a:xfrm>
            <a:off x="6069319" y="2226470"/>
            <a:ext cx="2367536" cy="1458672"/>
          </a:xfrm>
          <a:solidFill>
            <a:srgbClr val="ED61BA"/>
          </a:solidFill>
        </p:spPr>
        <p:txBody>
          <a:bodyPr vert="horz" lIns="162000" tIns="72000" rIns="72000" bIns="0" rtlCol="0" anchor="t" anchorCtr="0">
            <a:noAutofit/>
          </a:bodyPr>
          <a:lstStyle/>
          <a:p>
            <a:pPr>
              <a:spcBef>
                <a:spcPts val="600"/>
              </a:spcBef>
            </a:pPr>
            <a:endParaRPr lang="en-GB" sz="1500" dirty="0"/>
          </a:p>
          <a:p>
            <a:pPr>
              <a:spcBef>
                <a:spcPts val="600"/>
              </a:spcBef>
            </a:pPr>
            <a:r>
              <a:rPr lang="en-GB" sz="1500" dirty="0">
                <a:solidFill>
                  <a:schemeClr val="tx1"/>
                </a:solidFill>
                <a:latin typeface="Brandon Text Medium" panose="020B0603020203060203" pitchFamily="34" charset="0"/>
              </a:rPr>
              <a:t>Think about your goals and the qualifications required</a:t>
            </a:r>
          </a:p>
        </p:txBody>
      </p:sp>
      <p:sp>
        <p:nvSpPr>
          <p:cNvPr id="11" name="Content Placeholder 10">
            <a:extLst>
              <a:ext uri="{FF2B5EF4-FFF2-40B4-BE49-F238E27FC236}">
                <a16:creationId xmlns:a16="http://schemas.microsoft.com/office/drawing/2014/main" id="{D50921F0-F40B-42AE-BAD9-805B1B44962B}"/>
              </a:ext>
            </a:extLst>
          </p:cNvPr>
          <p:cNvSpPr>
            <a:spLocks noGrp="1"/>
          </p:cNvSpPr>
          <p:nvPr>
            <p:ph idx="15"/>
          </p:nvPr>
        </p:nvSpPr>
        <p:spPr>
          <a:xfrm>
            <a:off x="2127638" y="3845576"/>
            <a:ext cx="2367536" cy="1458672"/>
          </a:xfrm>
          <a:solidFill>
            <a:srgbClr val="00AEEF"/>
          </a:solidFill>
        </p:spPr>
        <p:txBody>
          <a:bodyPr vert="horz" lIns="162000" tIns="72000" rIns="72000" bIns="0" rtlCol="0" anchor="t" anchorCtr="0">
            <a:noAutofit/>
          </a:bodyPr>
          <a:lstStyle/>
          <a:p>
            <a:endParaRPr lang="en-GB" sz="1500" dirty="0"/>
          </a:p>
          <a:p>
            <a:pPr>
              <a:spcBef>
                <a:spcPts val="600"/>
              </a:spcBef>
            </a:pPr>
            <a:r>
              <a:rPr lang="en-GB" sz="1500" dirty="0">
                <a:solidFill>
                  <a:schemeClr val="tx1"/>
                </a:solidFill>
                <a:latin typeface="Brandon Text Medium" panose="020B0603020203060203" pitchFamily="34" charset="0"/>
              </a:rPr>
              <a:t>Year abroad</a:t>
            </a:r>
          </a:p>
          <a:p>
            <a:r>
              <a:rPr lang="en-GB" sz="1500" dirty="0">
                <a:solidFill>
                  <a:schemeClr val="tx1"/>
                </a:solidFill>
                <a:latin typeface="Brandon Text Medium" panose="020B0603020203060203" pitchFamily="34" charset="0"/>
              </a:rPr>
              <a:t>Year in industry</a:t>
            </a:r>
          </a:p>
          <a:p>
            <a:r>
              <a:rPr lang="en-GB" sz="1500" dirty="0">
                <a:solidFill>
                  <a:schemeClr val="tx1"/>
                </a:solidFill>
                <a:latin typeface="Brandon Text Medium" panose="020B0603020203060203" pitchFamily="34" charset="0"/>
              </a:rPr>
              <a:t>Sports facilities and societies</a:t>
            </a:r>
          </a:p>
        </p:txBody>
      </p:sp>
      <p:sp>
        <p:nvSpPr>
          <p:cNvPr id="13" name="Title 6">
            <a:extLst>
              <a:ext uri="{FF2B5EF4-FFF2-40B4-BE49-F238E27FC236}">
                <a16:creationId xmlns:a16="http://schemas.microsoft.com/office/drawing/2014/main" id="{C868C1A8-D59D-4678-864C-86C7ED3811F1}"/>
              </a:ext>
            </a:extLst>
          </p:cNvPr>
          <p:cNvSpPr txBox="1">
            <a:spLocks/>
          </p:cNvSpPr>
          <p:nvPr/>
        </p:nvSpPr>
        <p:spPr bwMode="gray">
          <a:xfrm>
            <a:off x="999000" y="1407482"/>
            <a:ext cx="2935111" cy="361800"/>
          </a:xfrm>
          <a:prstGeom prst="rect">
            <a:avLst/>
          </a:prstGeom>
          <a:solidFill>
            <a:schemeClr val="tx1"/>
          </a:solidFill>
        </p:spPr>
        <p:txBody>
          <a:bodyPr vert="horz" lIns="54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2550">
                <a:solidFill>
                  <a:prstClr val="white"/>
                </a:solidFill>
                <a:latin typeface="Brandon Text Black"/>
              </a:rPr>
              <a:t>Considerations</a:t>
            </a:r>
          </a:p>
        </p:txBody>
      </p:sp>
      <p:sp>
        <p:nvSpPr>
          <p:cNvPr id="14" name="Title 6">
            <a:extLst>
              <a:ext uri="{FF2B5EF4-FFF2-40B4-BE49-F238E27FC236}">
                <a16:creationId xmlns:a16="http://schemas.microsoft.com/office/drawing/2014/main" id="{C1FE569B-0D70-4FE6-833A-426D24DA3590}"/>
              </a:ext>
            </a:extLst>
          </p:cNvPr>
          <p:cNvSpPr txBox="1">
            <a:spLocks/>
          </p:cNvSpPr>
          <p:nvPr/>
        </p:nvSpPr>
        <p:spPr bwMode="gray">
          <a:xfrm>
            <a:off x="828912" y="2226469"/>
            <a:ext cx="1215536"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a:solidFill>
                  <a:prstClr val="white"/>
                </a:solidFill>
                <a:latin typeface="Brandon Text Black"/>
              </a:rPr>
              <a:t>Interest</a:t>
            </a:r>
          </a:p>
        </p:txBody>
      </p:sp>
      <p:sp>
        <p:nvSpPr>
          <p:cNvPr id="16" name="Title 6">
            <a:extLst>
              <a:ext uri="{FF2B5EF4-FFF2-40B4-BE49-F238E27FC236}">
                <a16:creationId xmlns:a16="http://schemas.microsoft.com/office/drawing/2014/main" id="{7BFDABD4-CD2F-47EF-8124-F01AD9302C3C}"/>
              </a:ext>
            </a:extLst>
          </p:cNvPr>
          <p:cNvSpPr txBox="1">
            <a:spLocks/>
          </p:cNvSpPr>
          <p:nvPr/>
        </p:nvSpPr>
        <p:spPr bwMode="gray">
          <a:xfrm>
            <a:off x="3464999" y="2226469"/>
            <a:ext cx="1292897"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a:solidFill>
                  <a:prstClr val="white"/>
                </a:solidFill>
                <a:latin typeface="Brandon Text Black"/>
              </a:rPr>
              <a:t>Modules</a:t>
            </a:r>
          </a:p>
        </p:txBody>
      </p:sp>
      <p:sp>
        <p:nvSpPr>
          <p:cNvPr id="18" name="Title 6">
            <a:extLst>
              <a:ext uri="{FF2B5EF4-FFF2-40B4-BE49-F238E27FC236}">
                <a16:creationId xmlns:a16="http://schemas.microsoft.com/office/drawing/2014/main" id="{B60D2B77-CEAE-4C71-8A75-69774A852E1F}"/>
              </a:ext>
            </a:extLst>
          </p:cNvPr>
          <p:cNvSpPr txBox="1">
            <a:spLocks/>
          </p:cNvSpPr>
          <p:nvPr/>
        </p:nvSpPr>
        <p:spPr bwMode="gray">
          <a:xfrm>
            <a:off x="6069320" y="2226469"/>
            <a:ext cx="1134534"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a:solidFill>
                  <a:prstClr val="white"/>
                </a:solidFill>
                <a:latin typeface="Brandon Text Black"/>
              </a:rPr>
              <a:t>Career</a:t>
            </a:r>
          </a:p>
        </p:txBody>
      </p:sp>
      <p:sp>
        <p:nvSpPr>
          <p:cNvPr id="20" name="Title 6">
            <a:extLst>
              <a:ext uri="{FF2B5EF4-FFF2-40B4-BE49-F238E27FC236}">
                <a16:creationId xmlns:a16="http://schemas.microsoft.com/office/drawing/2014/main" id="{70A53F57-7355-443A-93A8-CDA49E872C18}"/>
              </a:ext>
            </a:extLst>
          </p:cNvPr>
          <p:cNvSpPr txBox="1">
            <a:spLocks/>
          </p:cNvSpPr>
          <p:nvPr/>
        </p:nvSpPr>
        <p:spPr bwMode="gray">
          <a:xfrm>
            <a:off x="2127639" y="3848292"/>
            <a:ext cx="1925665"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a:solidFill>
                  <a:prstClr val="white"/>
                </a:solidFill>
                <a:latin typeface="Brandon Text Black"/>
              </a:rPr>
              <a:t>Opportunities</a:t>
            </a:r>
          </a:p>
        </p:txBody>
      </p:sp>
      <p:sp>
        <p:nvSpPr>
          <p:cNvPr id="19" name="Content Placeholder 10">
            <a:extLst>
              <a:ext uri="{FF2B5EF4-FFF2-40B4-BE49-F238E27FC236}">
                <a16:creationId xmlns:a16="http://schemas.microsoft.com/office/drawing/2014/main" id="{043BB14D-D332-4C19-BBCC-DAFA9BCE7B52}"/>
              </a:ext>
            </a:extLst>
          </p:cNvPr>
          <p:cNvSpPr txBox="1">
            <a:spLocks/>
          </p:cNvSpPr>
          <p:nvPr/>
        </p:nvSpPr>
        <p:spPr bwMode="gray">
          <a:xfrm>
            <a:off x="4757896" y="3845576"/>
            <a:ext cx="2367536" cy="1458672"/>
          </a:xfrm>
          <a:prstGeom prst="rect">
            <a:avLst/>
          </a:prstGeom>
          <a:solidFill>
            <a:srgbClr val="B781CA"/>
          </a:solidFill>
        </p:spPr>
        <p:txBody>
          <a:bodyPr vert="horz" lIns="162000" tIns="54000" rIns="54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50" kern="1200">
                <a:solidFill>
                  <a:schemeClr val="bg1"/>
                </a:solidFill>
                <a:latin typeface="+mn-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1250" kern="1200">
                <a:solidFill>
                  <a:schemeClr val="bg1"/>
                </a:solidFill>
                <a:latin typeface="+mj-lt"/>
                <a:ea typeface="+mn-ea"/>
                <a:cs typeface="+mn-cs"/>
              </a:defRPr>
            </a:lvl2pPr>
            <a:lvl3pPr marL="179388" indent="-179388" algn="l" defTabSz="914400" rtl="0" eaLnBrk="1" latinLnBrk="0" hangingPunct="1">
              <a:lnSpc>
                <a:spcPct val="90000"/>
              </a:lnSpc>
              <a:spcBef>
                <a:spcPts val="0"/>
              </a:spcBef>
              <a:spcAft>
                <a:spcPts val="600"/>
              </a:spcAft>
              <a:buFont typeface="Brandon Text Regular" panose="020B0503020203060203" pitchFamily="34" charset="0"/>
              <a:buChar char="–"/>
              <a:defRPr sz="1250" kern="1200">
                <a:solidFill>
                  <a:schemeClr val="bg1"/>
                </a:solidFill>
                <a:latin typeface="+mn-lt"/>
                <a:ea typeface="+mn-ea"/>
                <a:cs typeface="+mn-cs"/>
              </a:defRPr>
            </a:lvl3pPr>
            <a:lvl4pPr marL="358775" indent="-179388" algn="l" defTabSz="914400" rtl="0" eaLnBrk="1" latinLnBrk="0" hangingPunct="1">
              <a:lnSpc>
                <a:spcPct val="90000"/>
              </a:lnSpc>
              <a:spcBef>
                <a:spcPts val="0"/>
              </a:spcBef>
              <a:spcAft>
                <a:spcPts val="600"/>
              </a:spcAft>
              <a:buFont typeface="Brandon Text Regular" panose="020B0503020203060203" pitchFamily="34" charset="0"/>
              <a:buChar char="–"/>
              <a:defRPr sz="1250" kern="1200">
                <a:solidFill>
                  <a:schemeClr val="bg1"/>
                </a:solidFill>
                <a:latin typeface="+mn-lt"/>
                <a:ea typeface="+mn-ea"/>
                <a:cs typeface="+mn-cs"/>
              </a:defRPr>
            </a:lvl4pPr>
            <a:lvl5pPr marL="179388" indent="-179388" algn="l" defTabSz="914400" rtl="0" eaLnBrk="1" latinLnBrk="0" hangingPunct="1">
              <a:lnSpc>
                <a:spcPct val="90000"/>
              </a:lnSpc>
              <a:spcBef>
                <a:spcPts val="0"/>
              </a:spcBef>
              <a:spcAft>
                <a:spcPts val="600"/>
              </a:spcAft>
              <a:buFont typeface="Brandon Text Black" panose="020B0A03020203060203" pitchFamily="34" charset="0"/>
              <a:buChar char="–"/>
              <a:defRPr sz="1250" kern="1200">
                <a:solidFill>
                  <a:schemeClr val="bg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endParaRPr lang="en-GB" sz="1500" dirty="0">
              <a:solidFill>
                <a:prstClr val="white"/>
              </a:solidFill>
              <a:latin typeface="Brandon Text Regular"/>
            </a:endParaRPr>
          </a:p>
          <a:p>
            <a:pPr defTabSz="685800">
              <a:spcBef>
                <a:spcPts val="600"/>
              </a:spcBef>
              <a:spcAft>
                <a:spcPts val="450"/>
              </a:spcAft>
            </a:pPr>
            <a:r>
              <a:rPr lang="en-GB" sz="1500" dirty="0">
                <a:solidFill>
                  <a:prstClr val="black"/>
                </a:solidFill>
                <a:latin typeface="Brandon Text Medium" panose="020B0603020203060203" pitchFamily="34" charset="0"/>
              </a:rPr>
              <a:t>League tables</a:t>
            </a:r>
          </a:p>
          <a:p>
            <a:pPr defTabSz="685800">
              <a:spcAft>
                <a:spcPts val="450"/>
              </a:spcAft>
            </a:pPr>
            <a:r>
              <a:rPr lang="en-GB" sz="1500" dirty="0">
                <a:solidFill>
                  <a:prstClr val="black"/>
                </a:solidFill>
                <a:latin typeface="Brandon Text Medium" panose="020B0603020203060203" pitchFamily="34" charset="0"/>
              </a:rPr>
              <a:t>UCAS</a:t>
            </a:r>
          </a:p>
          <a:p>
            <a:pPr defTabSz="685800">
              <a:spcAft>
                <a:spcPts val="450"/>
              </a:spcAft>
            </a:pPr>
            <a:r>
              <a:rPr lang="en-GB" sz="1500" dirty="0">
                <a:solidFill>
                  <a:prstClr val="black"/>
                </a:solidFill>
                <a:latin typeface="Brandon Text Medium" panose="020B0603020203060203" pitchFamily="34" charset="0"/>
              </a:rPr>
              <a:t>TEF</a:t>
            </a:r>
          </a:p>
        </p:txBody>
      </p:sp>
      <p:sp>
        <p:nvSpPr>
          <p:cNvPr id="22" name="Title 6">
            <a:extLst>
              <a:ext uri="{FF2B5EF4-FFF2-40B4-BE49-F238E27FC236}">
                <a16:creationId xmlns:a16="http://schemas.microsoft.com/office/drawing/2014/main" id="{ECB26995-3B2B-41BF-A93C-E7D2FF0EA2A8}"/>
              </a:ext>
            </a:extLst>
          </p:cNvPr>
          <p:cNvSpPr txBox="1">
            <a:spLocks/>
          </p:cNvSpPr>
          <p:nvPr/>
        </p:nvSpPr>
        <p:spPr bwMode="gray">
          <a:xfrm>
            <a:off x="4757897" y="3845576"/>
            <a:ext cx="1377293"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dirty="0">
                <a:solidFill>
                  <a:prstClr val="white"/>
                </a:solidFill>
                <a:latin typeface="Brandon Text Black"/>
              </a:rPr>
              <a:t>Research</a:t>
            </a:r>
          </a:p>
        </p:txBody>
      </p:sp>
    </p:spTree>
    <p:extLst>
      <p:ext uri="{BB962C8B-B14F-4D97-AF65-F5344CB8AC3E}">
        <p14:creationId xmlns:p14="http://schemas.microsoft.com/office/powerpoint/2010/main" val="182283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BE0C64-B498-4420-816A-C93C5633F469}"/>
              </a:ext>
            </a:extLst>
          </p:cNvPr>
          <p:cNvSpPr>
            <a:spLocks noGrp="1"/>
          </p:cNvSpPr>
          <p:nvPr>
            <p:ph type="title"/>
          </p:nvPr>
        </p:nvSpPr>
        <p:spPr>
          <a:xfrm>
            <a:off x="998999" y="1424250"/>
            <a:ext cx="3288278" cy="361800"/>
          </a:xfrm>
        </p:spPr>
        <p:txBody>
          <a:bodyPr/>
          <a:lstStyle/>
          <a:p>
            <a:r>
              <a:rPr lang="en-GB"/>
              <a:t>Which university?</a:t>
            </a:r>
          </a:p>
        </p:txBody>
      </p:sp>
      <p:sp>
        <p:nvSpPr>
          <p:cNvPr id="18" name="Rectangle 17">
            <a:extLst>
              <a:ext uri="{FF2B5EF4-FFF2-40B4-BE49-F238E27FC236}">
                <a16:creationId xmlns:a16="http://schemas.microsoft.com/office/drawing/2014/main" id="{EE704620-CAD1-4B46-9F7D-D524973C9CE3}"/>
              </a:ext>
            </a:extLst>
          </p:cNvPr>
          <p:cNvSpPr/>
          <p:nvPr/>
        </p:nvSpPr>
        <p:spPr>
          <a:xfrm>
            <a:off x="998934" y="2476049"/>
            <a:ext cx="1169344" cy="357809"/>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0" rIns="81000" bIns="0" rtlCol="0" anchor="ctr" anchorCtr="0"/>
          <a:lstStyle/>
          <a:p>
            <a:pPr defTabSz="685800">
              <a:lnSpc>
                <a:spcPct val="120000"/>
              </a:lnSpc>
            </a:pPr>
            <a:r>
              <a:rPr lang="en-GB" cap="all" dirty="0">
                <a:solidFill>
                  <a:prstClr val="black"/>
                </a:solidFill>
                <a:latin typeface="Brandon Text Black"/>
              </a:rPr>
              <a:t>Campus:</a:t>
            </a:r>
          </a:p>
        </p:txBody>
      </p:sp>
      <p:sp>
        <p:nvSpPr>
          <p:cNvPr id="19" name="Rectangle 18">
            <a:extLst>
              <a:ext uri="{FF2B5EF4-FFF2-40B4-BE49-F238E27FC236}">
                <a16:creationId xmlns:a16="http://schemas.microsoft.com/office/drawing/2014/main" id="{33484CC6-FC21-4B9E-9425-0877E866A354}"/>
              </a:ext>
            </a:extLst>
          </p:cNvPr>
          <p:cNvSpPr/>
          <p:nvPr/>
        </p:nvSpPr>
        <p:spPr>
          <a:xfrm>
            <a:off x="4738978" y="2484589"/>
            <a:ext cx="714570" cy="35780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tIns="0" rIns="81000" bIns="0" rtlCol="0" anchor="ctr" anchorCtr="0"/>
          <a:lstStyle/>
          <a:p>
            <a:pPr defTabSz="685800">
              <a:lnSpc>
                <a:spcPct val="120000"/>
              </a:lnSpc>
            </a:pPr>
            <a:r>
              <a:rPr lang="en-GB" cap="all" dirty="0">
                <a:solidFill>
                  <a:prstClr val="black"/>
                </a:solidFill>
                <a:latin typeface="Brandon Text Black"/>
              </a:rPr>
              <a:t>City:</a:t>
            </a:r>
          </a:p>
        </p:txBody>
      </p:sp>
      <p:sp>
        <p:nvSpPr>
          <p:cNvPr id="5" name="TextBox 4">
            <a:extLst>
              <a:ext uri="{FF2B5EF4-FFF2-40B4-BE49-F238E27FC236}">
                <a16:creationId xmlns:a16="http://schemas.microsoft.com/office/drawing/2014/main" id="{B7585D27-0805-8E45-A82B-82F2410B2CB9}"/>
              </a:ext>
            </a:extLst>
          </p:cNvPr>
          <p:cNvSpPr txBox="1"/>
          <p:nvPr/>
        </p:nvSpPr>
        <p:spPr>
          <a:xfrm>
            <a:off x="998934" y="2996647"/>
            <a:ext cx="2899690" cy="2471360"/>
          </a:xfrm>
          <a:prstGeom prst="rect">
            <a:avLst/>
          </a:prstGeom>
          <a:noFill/>
          <a:ln>
            <a:noFill/>
          </a:ln>
        </p:spPr>
        <p:txBody>
          <a:bodyPr wrap="square" lIns="0" tIns="0" rIns="0" bIns="0" rtlCol="0">
            <a:noAutofit/>
          </a:bodyPr>
          <a:lstStyle/>
          <a:p>
            <a:pPr marL="257175" indent="-257175" defTabSz="685800">
              <a:spcAft>
                <a:spcPts val="900"/>
              </a:spcAft>
              <a:buFontTx/>
              <a:buChar char="-"/>
            </a:pPr>
            <a:r>
              <a:rPr lang="en-GB" dirty="0">
                <a:solidFill>
                  <a:prstClr val="black"/>
                </a:solidFill>
                <a:latin typeface="Brandon Text Medium" panose="020B0603020203060203" pitchFamily="34" charset="0"/>
              </a:rPr>
              <a:t>Facilities all in one place</a:t>
            </a:r>
          </a:p>
          <a:p>
            <a:pPr marL="257175" indent="-257175" defTabSz="685800">
              <a:spcAft>
                <a:spcPts val="900"/>
              </a:spcAft>
              <a:buFontTx/>
              <a:buChar char="-"/>
            </a:pPr>
            <a:r>
              <a:rPr lang="en-GB" dirty="0">
                <a:solidFill>
                  <a:prstClr val="black"/>
                </a:solidFill>
                <a:latin typeface="Brandon Text Medium" panose="020B0603020203060203" pitchFamily="34" charset="0"/>
              </a:rPr>
              <a:t>Community feel</a:t>
            </a:r>
          </a:p>
          <a:p>
            <a:pPr marL="257175" indent="-257175" defTabSz="685800">
              <a:spcAft>
                <a:spcPts val="900"/>
              </a:spcAft>
              <a:buFontTx/>
              <a:buChar char="-"/>
            </a:pPr>
            <a:r>
              <a:rPr lang="en-GB" dirty="0">
                <a:solidFill>
                  <a:prstClr val="black"/>
                </a:solidFill>
                <a:latin typeface="Brandon Text Medium" panose="020B0603020203060203" pitchFamily="34" charset="0"/>
              </a:rPr>
              <a:t>Excellent transport links</a:t>
            </a:r>
          </a:p>
          <a:p>
            <a:pPr marL="257175" indent="-257175" defTabSz="685800">
              <a:spcAft>
                <a:spcPts val="900"/>
              </a:spcAft>
              <a:buFontTx/>
              <a:buChar char="-"/>
            </a:pPr>
            <a:r>
              <a:rPr lang="en-GB" dirty="0">
                <a:solidFill>
                  <a:prstClr val="black"/>
                </a:solidFill>
                <a:latin typeface="Brandon Text Medium" panose="020B0603020203060203" pitchFamily="34" charset="0"/>
              </a:rPr>
              <a:t>24/7 security</a:t>
            </a:r>
          </a:p>
          <a:p>
            <a:pPr defTabSz="685800">
              <a:lnSpc>
                <a:spcPct val="90000"/>
              </a:lnSpc>
              <a:spcAft>
                <a:spcPts val="450"/>
              </a:spcAft>
            </a:pPr>
            <a:r>
              <a:rPr lang="en-US" dirty="0">
                <a:solidFill>
                  <a:prstClr val="black"/>
                </a:solidFill>
                <a:latin typeface="Brandon Text Medium" panose="020B0603020203060203" pitchFamily="34" charset="0"/>
              </a:rPr>
              <a:t> </a:t>
            </a:r>
          </a:p>
        </p:txBody>
      </p:sp>
      <p:sp>
        <p:nvSpPr>
          <p:cNvPr id="6" name="TextBox 5">
            <a:extLst>
              <a:ext uri="{FF2B5EF4-FFF2-40B4-BE49-F238E27FC236}">
                <a16:creationId xmlns:a16="http://schemas.microsoft.com/office/drawing/2014/main" id="{C10B93A4-7D67-8A4C-872F-861C80E7B12B}"/>
              </a:ext>
            </a:extLst>
          </p:cNvPr>
          <p:cNvSpPr txBox="1"/>
          <p:nvPr/>
        </p:nvSpPr>
        <p:spPr>
          <a:xfrm>
            <a:off x="4800601" y="2996648"/>
            <a:ext cx="3674993" cy="1982857"/>
          </a:xfrm>
          <a:prstGeom prst="rect">
            <a:avLst/>
          </a:prstGeom>
          <a:noFill/>
          <a:ln>
            <a:noFill/>
          </a:ln>
        </p:spPr>
        <p:txBody>
          <a:bodyPr wrap="square" lIns="0" tIns="0" rIns="0" bIns="0" rtlCol="0">
            <a:noAutofit/>
          </a:bodyPr>
          <a:lstStyle/>
          <a:p>
            <a:pPr marL="257175" indent="-257175" defTabSz="685800">
              <a:spcAft>
                <a:spcPts val="900"/>
              </a:spcAft>
              <a:buFontTx/>
              <a:buChar char="-"/>
              <a:defRPr/>
            </a:pPr>
            <a:r>
              <a:rPr lang="en-GB" dirty="0">
                <a:solidFill>
                  <a:prstClr val="black"/>
                </a:solidFill>
                <a:latin typeface="Brandon Text Medium" panose="020B0603020203060203" pitchFamily="34" charset="0"/>
              </a:rPr>
              <a:t>Hustle &amp; bustle atmosphere</a:t>
            </a:r>
          </a:p>
          <a:p>
            <a:pPr marL="257175" indent="-257175" defTabSz="685800">
              <a:spcAft>
                <a:spcPts val="900"/>
              </a:spcAft>
              <a:buFontTx/>
              <a:buChar char="-"/>
              <a:defRPr/>
            </a:pPr>
            <a:r>
              <a:rPr lang="en-GB" dirty="0">
                <a:solidFill>
                  <a:prstClr val="black"/>
                </a:solidFill>
                <a:latin typeface="Brandon Text Medium" panose="020B0603020203060203" pitchFamily="34" charset="0"/>
              </a:rPr>
              <a:t>Part of a larger community</a:t>
            </a:r>
          </a:p>
          <a:p>
            <a:pPr marL="257175" indent="-257175" defTabSz="685800">
              <a:spcAft>
                <a:spcPts val="900"/>
              </a:spcAft>
              <a:buFontTx/>
              <a:buChar char="-"/>
              <a:defRPr/>
            </a:pPr>
            <a:r>
              <a:rPr lang="en-GB" dirty="0">
                <a:solidFill>
                  <a:prstClr val="black"/>
                </a:solidFill>
                <a:latin typeface="Brandon Text Medium" panose="020B0603020203060203" pitchFamily="34" charset="0"/>
              </a:rPr>
              <a:t>Commute to facilities</a:t>
            </a:r>
          </a:p>
          <a:p>
            <a:pPr marL="257175" indent="-257175" defTabSz="685800">
              <a:spcAft>
                <a:spcPts val="900"/>
              </a:spcAft>
              <a:buFontTx/>
              <a:buChar char="-"/>
              <a:defRPr/>
            </a:pPr>
            <a:r>
              <a:rPr lang="en-GB" dirty="0">
                <a:solidFill>
                  <a:prstClr val="black"/>
                </a:solidFill>
                <a:latin typeface="Brandon Text Medium" panose="020B0603020203060203" pitchFamily="34" charset="0"/>
              </a:rPr>
              <a:t>Bars, shops &amp; restaurants</a:t>
            </a:r>
          </a:p>
          <a:p>
            <a:pPr defTabSz="685800">
              <a:lnSpc>
                <a:spcPct val="90000"/>
              </a:lnSpc>
              <a:spcAft>
                <a:spcPts val="450"/>
              </a:spcAft>
            </a:pPr>
            <a:r>
              <a:rPr lang="en-US" dirty="0">
                <a:solidFill>
                  <a:prstClr val="black"/>
                </a:solidFill>
                <a:latin typeface="Brandon Text Medium" panose="020B0603020203060203" pitchFamily="34" charset="0"/>
              </a:rPr>
              <a:t> </a:t>
            </a:r>
          </a:p>
        </p:txBody>
      </p:sp>
    </p:spTree>
    <p:extLst>
      <p:ext uri="{BB962C8B-B14F-4D97-AF65-F5344CB8AC3E}">
        <p14:creationId xmlns:p14="http://schemas.microsoft.com/office/powerpoint/2010/main" val="166186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68FF-C00F-4C7F-BB31-0342FB4FD2DB}"/>
              </a:ext>
            </a:extLst>
          </p:cNvPr>
          <p:cNvSpPr>
            <a:spLocks noGrp="1"/>
          </p:cNvSpPr>
          <p:nvPr>
            <p:ph type="title"/>
          </p:nvPr>
        </p:nvSpPr>
        <p:spPr>
          <a:xfrm>
            <a:off x="1084306" y="3236277"/>
            <a:ext cx="6922873" cy="747895"/>
          </a:xfrm>
        </p:spPr>
        <p:txBody>
          <a:bodyPr vert="horz" lIns="144000" tIns="40500" rIns="144000" bIns="0" rtlCol="0" anchor="t" anchorCtr="0">
            <a:noAutofit/>
          </a:bodyPr>
          <a:lstStyle/>
          <a:p>
            <a:r>
              <a:rPr lang="en-GB" sz="4350" dirty="0"/>
              <a:t>APPLYING TO UNIVERSITY</a:t>
            </a:r>
          </a:p>
        </p:txBody>
      </p:sp>
      <p:sp>
        <p:nvSpPr>
          <p:cNvPr id="5" name="Footer Placeholder 4">
            <a:extLst>
              <a:ext uri="{FF2B5EF4-FFF2-40B4-BE49-F238E27FC236}">
                <a16:creationId xmlns:a16="http://schemas.microsoft.com/office/drawing/2014/main" id="{76825FBE-D2BD-484B-BB3E-9EF352C3B669}"/>
              </a:ext>
            </a:extLst>
          </p:cNvPr>
          <p:cNvSpPr>
            <a:spLocks noGrp="1"/>
          </p:cNvSpPr>
          <p:nvPr>
            <p:ph type="ftr" sz="quarter" idx="4294967295"/>
          </p:nvPr>
        </p:nvSpPr>
        <p:spPr>
          <a:xfrm>
            <a:off x="998999" y="5761436"/>
            <a:ext cx="2160000" cy="118800"/>
          </a:xfrm>
          <a:prstGeom prst="rect">
            <a:avLst/>
          </a:prstGeom>
        </p:spPr>
        <p:txBody>
          <a:bodyPr/>
          <a:lstStyle/>
          <a:p>
            <a:pPr defTabSz="685800"/>
            <a:r>
              <a:rPr lang="en-GB" sz="1350">
                <a:solidFill>
                  <a:prstClr val="black"/>
                </a:solidFill>
                <a:latin typeface="Brandon Text Regular"/>
              </a:rPr>
              <a:t>uea.co.uk</a:t>
            </a:r>
          </a:p>
        </p:txBody>
      </p:sp>
      <p:sp>
        <p:nvSpPr>
          <p:cNvPr id="6" name="Slide Number Placeholder 5">
            <a:extLst>
              <a:ext uri="{FF2B5EF4-FFF2-40B4-BE49-F238E27FC236}">
                <a16:creationId xmlns:a16="http://schemas.microsoft.com/office/drawing/2014/main" id="{95BAF244-C67F-484B-B25E-B8D2AA018456}"/>
              </a:ext>
            </a:extLst>
          </p:cNvPr>
          <p:cNvSpPr>
            <a:spLocks noGrp="1"/>
          </p:cNvSpPr>
          <p:nvPr>
            <p:ph type="sldNum" sz="quarter" idx="4294967295"/>
          </p:nvPr>
        </p:nvSpPr>
        <p:spPr>
          <a:xfrm>
            <a:off x="540001" y="5761436"/>
            <a:ext cx="458999" cy="118800"/>
          </a:xfrm>
          <a:prstGeom prst="rect">
            <a:avLst/>
          </a:prstGeom>
        </p:spPr>
        <p:txBody>
          <a:bodyPr/>
          <a:lstStyle/>
          <a:p>
            <a:pPr defTabSz="685800"/>
            <a:fld id="{87AE8D5F-6008-4343-804A-64D68DD0F502}" type="slidenum">
              <a:rPr lang="en-GB" sz="1350">
                <a:solidFill>
                  <a:prstClr val="black"/>
                </a:solidFill>
                <a:latin typeface="Brandon Text Regular"/>
              </a:rPr>
              <a:pPr defTabSz="685800"/>
              <a:t>26</a:t>
            </a:fld>
            <a:endParaRPr lang="en-GB" sz="1350">
              <a:solidFill>
                <a:prstClr val="black"/>
              </a:solidFill>
              <a:latin typeface="Brandon Text Regular"/>
            </a:endParaRPr>
          </a:p>
        </p:txBody>
      </p:sp>
      <p:sp>
        <p:nvSpPr>
          <p:cNvPr id="7" name="Title 1">
            <a:extLst>
              <a:ext uri="{FF2B5EF4-FFF2-40B4-BE49-F238E27FC236}">
                <a16:creationId xmlns:a16="http://schemas.microsoft.com/office/drawing/2014/main" id="{FC7AF69A-DF10-4A8D-A9E6-25EF3F1FA849}"/>
              </a:ext>
            </a:extLst>
          </p:cNvPr>
          <p:cNvSpPr txBox="1">
            <a:spLocks/>
          </p:cNvSpPr>
          <p:nvPr/>
        </p:nvSpPr>
        <p:spPr bwMode="auto">
          <a:xfrm>
            <a:off x="2279822" y="4124676"/>
            <a:ext cx="4605980" cy="337658"/>
          </a:xfrm>
          <a:prstGeom prst="rect">
            <a:avLst/>
          </a:prstGeom>
          <a:solidFill>
            <a:schemeClr val="bg1"/>
          </a:solidFill>
        </p:spPr>
        <p:txBody>
          <a:bodyPr vert="horz" lIns="54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algn="ctr" defTabSz="685800">
              <a:lnSpc>
                <a:spcPct val="90000"/>
              </a:lnSpc>
            </a:pPr>
            <a:r>
              <a:rPr lang="en-GB" sz="1800" dirty="0">
                <a:solidFill>
                  <a:srgbClr val="000000"/>
                </a:solidFill>
                <a:latin typeface="Brandon Text Black"/>
              </a:rPr>
              <a:t>WHAT ARE UNIVERSITIES LOOKING FOR?</a:t>
            </a:r>
          </a:p>
        </p:txBody>
      </p:sp>
    </p:spTree>
    <p:extLst>
      <p:ext uri="{BB962C8B-B14F-4D97-AF65-F5344CB8AC3E}">
        <p14:creationId xmlns:p14="http://schemas.microsoft.com/office/powerpoint/2010/main" val="2313621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8C36-6AE2-4E43-90F3-5E070447B825}"/>
              </a:ext>
            </a:extLst>
          </p:cNvPr>
          <p:cNvSpPr>
            <a:spLocks noGrp="1"/>
          </p:cNvSpPr>
          <p:nvPr>
            <p:ph type="title"/>
          </p:nvPr>
        </p:nvSpPr>
        <p:spPr>
          <a:xfrm>
            <a:off x="999000" y="1424250"/>
            <a:ext cx="3744451" cy="314743"/>
          </a:xfrm>
        </p:spPr>
        <p:txBody>
          <a:bodyPr/>
          <a:lstStyle/>
          <a:p>
            <a:r>
              <a:rPr lang="en-GB" dirty="0"/>
              <a:t>Applying: What do you need?</a:t>
            </a:r>
          </a:p>
        </p:txBody>
      </p:sp>
      <p:sp>
        <p:nvSpPr>
          <p:cNvPr id="3" name="Content Placeholder 2">
            <a:extLst>
              <a:ext uri="{FF2B5EF4-FFF2-40B4-BE49-F238E27FC236}">
                <a16:creationId xmlns:a16="http://schemas.microsoft.com/office/drawing/2014/main" id="{BF49D498-673A-4F5F-A964-578DCC88E647}"/>
              </a:ext>
            </a:extLst>
          </p:cNvPr>
          <p:cNvSpPr>
            <a:spLocks noGrp="1"/>
          </p:cNvSpPr>
          <p:nvPr>
            <p:ph sz="half" idx="1"/>
          </p:nvPr>
        </p:nvSpPr>
        <p:spPr/>
        <p:txBody>
          <a:bodyPr/>
          <a:lstStyle/>
          <a:p>
            <a:pPr marL="188595" lvl="2" indent="-188595"/>
            <a:r>
              <a:rPr lang="en-GB" dirty="0">
                <a:latin typeface="Brandon Text Medium" panose="020B0603020203060203" pitchFamily="34" charset="0"/>
              </a:rPr>
              <a:t>Personal Details</a:t>
            </a:r>
            <a:endParaRPr lang="en-US" dirty="0"/>
          </a:p>
          <a:p>
            <a:pPr marL="188595" lvl="2" indent="-188595"/>
            <a:r>
              <a:rPr lang="en-GB" dirty="0">
                <a:latin typeface="Brandon Text Medium" panose="020B0603020203060203" pitchFamily="34" charset="0"/>
              </a:rPr>
              <a:t>Employment</a:t>
            </a:r>
          </a:p>
          <a:p>
            <a:pPr marL="188595" lvl="2" indent="-188595"/>
            <a:r>
              <a:rPr lang="en-GB" dirty="0">
                <a:latin typeface="Brandon Text Medium" panose="020B0603020203060203" pitchFamily="34" charset="0"/>
              </a:rPr>
              <a:t>Education and qualifications</a:t>
            </a:r>
          </a:p>
          <a:p>
            <a:pPr marL="188595" lvl="2" indent="-188595"/>
            <a:r>
              <a:rPr lang="en-GB" dirty="0">
                <a:latin typeface="Brandon Text Medium" panose="020B0603020203060203" pitchFamily="34" charset="0"/>
              </a:rPr>
              <a:t>Nationality </a:t>
            </a:r>
          </a:p>
          <a:p>
            <a:pPr marL="188595" lvl="2" indent="-188595"/>
            <a:r>
              <a:rPr lang="en-GB" dirty="0">
                <a:latin typeface="Brandon Text Medium" panose="020B0603020203060203" pitchFamily="34" charset="0"/>
              </a:rPr>
              <a:t>Supporting Information</a:t>
            </a:r>
          </a:p>
          <a:p>
            <a:pPr marL="188595" lvl="2" indent="-188595"/>
            <a:r>
              <a:rPr lang="en-GB" dirty="0">
                <a:latin typeface="Brandon Text Medium" panose="020B0603020203060203" pitchFamily="34" charset="0"/>
              </a:rPr>
              <a:t>Student Finance &amp; funding</a:t>
            </a:r>
          </a:p>
          <a:p>
            <a:pPr marL="188595" lvl="2" indent="-188595"/>
            <a:r>
              <a:rPr lang="en-GB" dirty="0">
                <a:latin typeface="Brandon Text Medium" panose="020B0603020203060203" pitchFamily="34" charset="0"/>
              </a:rPr>
              <a:t>Your choices (course and institution)</a:t>
            </a:r>
          </a:p>
          <a:p>
            <a:pPr marL="188595" lvl="2" indent="-188595"/>
            <a:r>
              <a:rPr lang="en-GB" dirty="0">
                <a:latin typeface="Brandon Text Medium" panose="020B0603020203060203" pitchFamily="34" charset="0"/>
              </a:rPr>
              <a:t>Personal Statement</a:t>
            </a:r>
          </a:p>
          <a:p>
            <a:pPr marL="188595" lvl="2" indent="-188595"/>
            <a:r>
              <a:rPr lang="en-GB" dirty="0">
                <a:latin typeface="Brandon Text Medium" panose="020B0603020203060203" pitchFamily="34" charset="0"/>
              </a:rPr>
              <a:t>School/College reference</a:t>
            </a:r>
          </a:p>
          <a:p>
            <a:pPr marL="188595" lvl="2" indent="-188595"/>
            <a:r>
              <a:rPr lang="en-GB" dirty="0">
                <a:latin typeface="Brandon Text Medium"/>
              </a:rPr>
              <a:t>Pay and send - £27.50</a:t>
            </a:r>
          </a:p>
        </p:txBody>
      </p:sp>
      <p:pic>
        <p:nvPicPr>
          <p:cNvPr id="12" name="Content Placeholder 4">
            <a:extLst>
              <a:ext uri="{FF2B5EF4-FFF2-40B4-BE49-F238E27FC236}">
                <a16:creationId xmlns:a16="http://schemas.microsoft.com/office/drawing/2014/main" id="{F3AD1ACF-4A03-478D-BBB7-DB20E52829C9}"/>
              </a:ext>
            </a:extLst>
          </p:cNvPr>
          <p:cNvPicPr>
            <a:picLocks noGrp="1" noChangeAspect="1"/>
          </p:cNvPicPr>
          <p:nvPr>
            <p:ph sz="half" idx="2"/>
          </p:nvPr>
        </p:nvPicPr>
        <p:blipFill rotWithShape="1">
          <a:blip r:embed="rId3"/>
          <a:srcRect l="-1" r="29098"/>
          <a:stretch/>
        </p:blipFill>
        <p:spPr>
          <a:xfrm>
            <a:off x="4849585" y="2255386"/>
            <a:ext cx="3902342" cy="3178364"/>
          </a:xfrm>
          <a:prstGeom prst="rect">
            <a:avLst/>
          </a:prstGeom>
        </p:spPr>
      </p:pic>
      <p:pic>
        <p:nvPicPr>
          <p:cNvPr id="5" name="Picture 4" descr="Logo&#10;&#10;Description automatically generated">
            <a:extLst>
              <a:ext uri="{FF2B5EF4-FFF2-40B4-BE49-F238E27FC236}">
                <a16:creationId xmlns:a16="http://schemas.microsoft.com/office/drawing/2014/main" id="{62E0DAD7-1843-13D3-CD65-4728024B8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
        <p:nvSpPr>
          <p:cNvPr id="6" name="TextBox 5">
            <a:extLst>
              <a:ext uri="{FF2B5EF4-FFF2-40B4-BE49-F238E27FC236}">
                <a16:creationId xmlns:a16="http://schemas.microsoft.com/office/drawing/2014/main" id="{0E3F87F8-66C1-105E-78F0-2181D8E520CB}"/>
              </a:ext>
            </a:extLst>
          </p:cNvPr>
          <p:cNvSpPr txBox="1"/>
          <p:nvPr/>
        </p:nvSpPr>
        <p:spPr>
          <a:xfrm>
            <a:off x="7810824" y="5617394"/>
            <a:ext cx="1423035" cy="167499"/>
          </a:xfrm>
          <a:prstGeom prst="rect">
            <a:avLst/>
          </a:prstGeom>
          <a:noFill/>
          <a:ln>
            <a:noFill/>
          </a:ln>
        </p:spPr>
        <p:txBody>
          <a:bodyPr wrap="square" lIns="0" tIns="0" rIns="0" bIns="0" rtlCol="0">
            <a:noAutofit/>
          </a:bodyPr>
          <a:lstStyle/>
          <a:p>
            <a:pPr defTabSz="685800">
              <a:lnSpc>
                <a:spcPct val="90000"/>
              </a:lnSpc>
              <a:spcAft>
                <a:spcPts val="450"/>
              </a:spcAft>
              <a:defRPr/>
            </a:pPr>
            <a:r>
              <a:rPr lang="en-GB" sz="1500" i="1" dirty="0">
                <a:solidFill>
                  <a:prstClr val="black"/>
                </a:solidFill>
                <a:latin typeface="Brandon Text Medium" panose="020B0603020203060203" pitchFamily="34" charset="0"/>
              </a:rPr>
              <a:t>2024 entry</a:t>
            </a:r>
          </a:p>
        </p:txBody>
      </p:sp>
    </p:spTree>
    <p:extLst>
      <p:ext uri="{BB962C8B-B14F-4D97-AF65-F5344CB8AC3E}">
        <p14:creationId xmlns:p14="http://schemas.microsoft.com/office/powerpoint/2010/main" val="2715592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6F0DE66-0517-42FD-9F58-FE51B51046A5}"/>
              </a:ext>
            </a:extLst>
          </p:cNvPr>
          <p:cNvSpPr>
            <a:spLocks noGrp="1"/>
          </p:cNvSpPr>
          <p:nvPr>
            <p:ph idx="1"/>
          </p:nvPr>
        </p:nvSpPr>
        <p:spPr>
          <a:xfrm>
            <a:off x="1413056" y="4230984"/>
            <a:ext cx="2449479" cy="1080000"/>
          </a:xfrm>
        </p:spPr>
        <p:txBody>
          <a:bodyPr/>
          <a:lstStyle/>
          <a:p>
            <a:r>
              <a:rPr lang="en-GB" sz="1650" dirty="0">
                <a:latin typeface="Brandon Text Medium" panose="020B0603020203060203" pitchFamily="34" charset="0"/>
              </a:rPr>
              <a:t>Oxford</a:t>
            </a:r>
          </a:p>
          <a:p>
            <a:r>
              <a:rPr lang="en-GB" sz="1650" dirty="0">
                <a:latin typeface="Brandon Text Medium" panose="020B0603020203060203" pitchFamily="34" charset="0"/>
              </a:rPr>
              <a:t>Cambridge</a:t>
            </a:r>
          </a:p>
          <a:p>
            <a:r>
              <a:rPr lang="en-GB" sz="1650" dirty="0">
                <a:latin typeface="Brandon Text Medium" panose="020B0603020203060203" pitchFamily="34" charset="0"/>
              </a:rPr>
              <a:t>Medicine</a:t>
            </a:r>
          </a:p>
          <a:p>
            <a:r>
              <a:rPr lang="en-GB" sz="1650" dirty="0">
                <a:latin typeface="Brandon Text Medium" panose="020B0603020203060203" pitchFamily="34" charset="0"/>
              </a:rPr>
              <a:t>Dentistry</a:t>
            </a:r>
          </a:p>
          <a:p>
            <a:r>
              <a:rPr lang="en-GB" sz="1650" dirty="0">
                <a:latin typeface="Brandon Text Medium" panose="020B0603020203060203" pitchFamily="34" charset="0"/>
              </a:rPr>
              <a:t>Veterinary Science</a:t>
            </a:r>
          </a:p>
        </p:txBody>
      </p:sp>
      <p:sp>
        <p:nvSpPr>
          <p:cNvPr id="15" name="Text Placeholder 14">
            <a:extLst>
              <a:ext uri="{FF2B5EF4-FFF2-40B4-BE49-F238E27FC236}">
                <a16:creationId xmlns:a16="http://schemas.microsoft.com/office/drawing/2014/main" id="{2042E9C1-B783-4FA8-9BB1-9CBF4E708E9F}"/>
              </a:ext>
            </a:extLst>
          </p:cNvPr>
          <p:cNvSpPr>
            <a:spLocks noGrp="1"/>
          </p:cNvSpPr>
          <p:nvPr>
            <p:ph type="body" sz="quarter" idx="13"/>
          </p:nvPr>
        </p:nvSpPr>
        <p:spPr>
          <a:xfrm>
            <a:off x="999900" y="1396767"/>
            <a:ext cx="7144200" cy="1432562"/>
          </a:xfrm>
        </p:spPr>
        <p:txBody>
          <a:bodyPr/>
          <a:lstStyle/>
          <a:p>
            <a:r>
              <a:rPr lang="en-GB" dirty="0">
                <a:solidFill>
                  <a:schemeClr val="tx1"/>
                </a:solidFill>
              </a:rPr>
              <a:t>Your deadlines</a:t>
            </a:r>
          </a:p>
        </p:txBody>
      </p:sp>
      <p:sp>
        <p:nvSpPr>
          <p:cNvPr id="23" name="Content Placeholder 22">
            <a:extLst>
              <a:ext uri="{FF2B5EF4-FFF2-40B4-BE49-F238E27FC236}">
                <a16:creationId xmlns:a16="http://schemas.microsoft.com/office/drawing/2014/main" id="{44FF16AA-4C27-4917-BB08-2A06B5CE064B}"/>
              </a:ext>
            </a:extLst>
          </p:cNvPr>
          <p:cNvSpPr>
            <a:spLocks noGrp="1"/>
          </p:cNvSpPr>
          <p:nvPr>
            <p:ph idx="14"/>
          </p:nvPr>
        </p:nvSpPr>
        <p:spPr>
          <a:xfrm>
            <a:off x="5280988" y="4230984"/>
            <a:ext cx="2449479" cy="1080000"/>
          </a:xfrm>
        </p:spPr>
        <p:txBody>
          <a:bodyPr/>
          <a:lstStyle/>
          <a:p>
            <a:r>
              <a:rPr lang="en-GB" sz="1650" dirty="0">
                <a:latin typeface="Brandon Text Medium" panose="020B0603020203060203" pitchFamily="34" charset="0"/>
              </a:rPr>
              <a:t>Most other courses</a:t>
            </a:r>
            <a:endParaRPr lang="pl-PL" sz="1650" dirty="0">
              <a:latin typeface="Brandon Text Medium" panose="020B0603020203060203" pitchFamily="34" charset="0"/>
            </a:endParaRPr>
          </a:p>
        </p:txBody>
      </p:sp>
      <p:sp>
        <p:nvSpPr>
          <p:cNvPr id="25" name="Text Placeholder 24">
            <a:extLst>
              <a:ext uri="{FF2B5EF4-FFF2-40B4-BE49-F238E27FC236}">
                <a16:creationId xmlns:a16="http://schemas.microsoft.com/office/drawing/2014/main" id="{86B19F04-4A3F-42D6-AAFC-7131C4359F29}"/>
              </a:ext>
            </a:extLst>
          </p:cNvPr>
          <p:cNvSpPr>
            <a:spLocks noGrp="1"/>
          </p:cNvSpPr>
          <p:nvPr>
            <p:ph type="body" sz="quarter" idx="16"/>
          </p:nvPr>
        </p:nvSpPr>
        <p:spPr>
          <a:xfrm>
            <a:off x="1413533" y="3776344"/>
            <a:ext cx="2448860" cy="309563"/>
          </a:xfrm>
          <a:solidFill>
            <a:srgbClr val="00AEEF"/>
          </a:solidFill>
        </p:spPr>
        <p:txBody>
          <a:bodyPr/>
          <a:lstStyle/>
          <a:p>
            <a:r>
              <a:rPr lang="en-GB" dirty="0">
                <a:solidFill>
                  <a:schemeClr val="tx1"/>
                </a:solidFill>
              </a:rPr>
              <a:t>16 October</a:t>
            </a:r>
          </a:p>
        </p:txBody>
      </p:sp>
      <p:sp>
        <p:nvSpPr>
          <p:cNvPr id="26" name="Text Placeholder 25">
            <a:extLst>
              <a:ext uri="{FF2B5EF4-FFF2-40B4-BE49-F238E27FC236}">
                <a16:creationId xmlns:a16="http://schemas.microsoft.com/office/drawing/2014/main" id="{CBB57EEF-B407-4F6E-A7CB-A1631677C32C}"/>
              </a:ext>
            </a:extLst>
          </p:cNvPr>
          <p:cNvSpPr>
            <a:spLocks noGrp="1"/>
          </p:cNvSpPr>
          <p:nvPr>
            <p:ph type="body" sz="quarter" idx="17"/>
          </p:nvPr>
        </p:nvSpPr>
        <p:spPr>
          <a:xfrm>
            <a:off x="5279811" y="3776344"/>
            <a:ext cx="2448860" cy="309563"/>
          </a:xfrm>
          <a:solidFill>
            <a:srgbClr val="00AEEF"/>
          </a:solidFill>
        </p:spPr>
        <p:txBody>
          <a:bodyPr/>
          <a:lstStyle/>
          <a:p>
            <a:r>
              <a:rPr lang="en-GB" dirty="0">
                <a:solidFill>
                  <a:schemeClr val="tx1"/>
                </a:solidFill>
              </a:rPr>
              <a:t>31 January</a:t>
            </a:r>
          </a:p>
        </p:txBody>
      </p:sp>
      <p:pic>
        <p:nvPicPr>
          <p:cNvPr id="4" name="Picture 3">
            <a:extLst>
              <a:ext uri="{FF2B5EF4-FFF2-40B4-BE49-F238E27FC236}">
                <a16:creationId xmlns:a16="http://schemas.microsoft.com/office/drawing/2014/main" id="{5A52F1C5-DA2E-1F4D-999B-7AC22A790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576" y="2574437"/>
            <a:ext cx="1014439" cy="1014439"/>
          </a:xfrm>
          <a:prstGeom prst="rect">
            <a:avLst/>
          </a:prstGeom>
        </p:spPr>
      </p:pic>
      <p:pic>
        <p:nvPicPr>
          <p:cNvPr id="51" name="Picture 50">
            <a:extLst>
              <a:ext uri="{FF2B5EF4-FFF2-40B4-BE49-F238E27FC236}">
                <a16:creationId xmlns:a16="http://schemas.microsoft.com/office/drawing/2014/main" id="{A4AB766E-7C39-B548-986D-03843E4AF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021" y="2586246"/>
            <a:ext cx="1014439" cy="1014439"/>
          </a:xfrm>
          <a:prstGeom prst="rect">
            <a:avLst/>
          </a:prstGeom>
        </p:spPr>
      </p:pic>
      <p:sp>
        <p:nvSpPr>
          <p:cNvPr id="3" name="TextBox 2">
            <a:extLst>
              <a:ext uri="{FF2B5EF4-FFF2-40B4-BE49-F238E27FC236}">
                <a16:creationId xmlns:a16="http://schemas.microsoft.com/office/drawing/2014/main" id="{677FEB29-A5F7-4500-AB84-4115D71D85C4}"/>
              </a:ext>
            </a:extLst>
          </p:cNvPr>
          <p:cNvSpPr txBox="1"/>
          <p:nvPr/>
        </p:nvSpPr>
        <p:spPr>
          <a:xfrm>
            <a:off x="7826589" y="5461234"/>
            <a:ext cx="1423035" cy="167499"/>
          </a:xfrm>
          <a:prstGeom prst="rect">
            <a:avLst/>
          </a:prstGeom>
          <a:noFill/>
          <a:ln>
            <a:noFill/>
          </a:ln>
        </p:spPr>
        <p:txBody>
          <a:bodyPr wrap="square" lIns="0" tIns="0" rIns="0" bIns="0" rtlCol="0">
            <a:noAutofit/>
          </a:bodyPr>
          <a:lstStyle/>
          <a:p>
            <a:pPr defTabSz="685800">
              <a:lnSpc>
                <a:spcPct val="90000"/>
              </a:lnSpc>
              <a:spcAft>
                <a:spcPts val="450"/>
              </a:spcAft>
              <a:defRPr/>
            </a:pPr>
            <a:r>
              <a:rPr lang="en-GB" sz="1500" i="1" dirty="0">
                <a:solidFill>
                  <a:prstClr val="black"/>
                </a:solidFill>
                <a:latin typeface="Brandon Text Medium" panose="020B0603020203060203" pitchFamily="34" charset="0"/>
              </a:rPr>
              <a:t>2024 entry</a:t>
            </a:r>
          </a:p>
        </p:txBody>
      </p:sp>
      <p:pic>
        <p:nvPicPr>
          <p:cNvPr id="2" name="Picture 1" descr="Logo&#10;&#10;Description automatically generated">
            <a:extLst>
              <a:ext uri="{FF2B5EF4-FFF2-40B4-BE49-F238E27FC236}">
                <a16:creationId xmlns:a16="http://schemas.microsoft.com/office/drawing/2014/main" id="{D1029D39-46CE-12C8-9852-F78FAF5C7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2880087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1"/>
          </p:nvPr>
        </p:nvSpPr>
        <p:spPr>
          <a:xfrm>
            <a:off x="751500" y="3043742"/>
            <a:ext cx="7641000" cy="2647386"/>
          </a:xfrm>
        </p:spPr>
        <p:txBody>
          <a:bodyPr/>
          <a:lstStyle/>
          <a:p>
            <a:r>
              <a:rPr lang="en-GB" sz="6000" dirty="0">
                <a:solidFill>
                  <a:schemeClr val="tx1"/>
                </a:solidFill>
              </a:rPr>
              <a:t>47 lines</a:t>
            </a:r>
          </a:p>
          <a:p>
            <a:pPr lvl="1"/>
            <a:r>
              <a:rPr lang="en-GB" dirty="0">
                <a:solidFill>
                  <a:schemeClr val="tx1"/>
                </a:solidFill>
                <a:latin typeface="Brandon Text Medium" panose="020B0603020203060203" pitchFamily="34" charset="0"/>
              </a:rPr>
              <a:t>There’s a lot </a:t>
            </a:r>
            <a:br>
              <a:rPr lang="en-GB" dirty="0">
                <a:solidFill>
                  <a:schemeClr val="tx1"/>
                </a:solidFill>
                <a:latin typeface="Brandon Text Medium" panose="020B0603020203060203" pitchFamily="34" charset="0"/>
              </a:rPr>
            </a:br>
            <a:r>
              <a:rPr lang="en-GB" dirty="0">
                <a:solidFill>
                  <a:schemeClr val="tx1"/>
                </a:solidFill>
                <a:latin typeface="Brandon Text Medium" panose="020B0603020203060203" pitchFamily="34" charset="0"/>
              </a:rPr>
              <a:t>to pack in</a:t>
            </a:r>
          </a:p>
        </p:txBody>
      </p:sp>
      <p:sp>
        <p:nvSpPr>
          <p:cNvPr id="2" name="TextBox 1">
            <a:extLst>
              <a:ext uri="{FF2B5EF4-FFF2-40B4-BE49-F238E27FC236}">
                <a16:creationId xmlns:a16="http://schemas.microsoft.com/office/drawing/2014/main" id="{CFAE9F40-5C75-4898-A7E9-1B76C5F520F1}"/>
              </a:ext>
            </a:extLst>
          </p:cNvPr>
          <p:cNvSpPr txBox="1"/>
          <p:nvPr/>
        </p:nvSpPr>
        <p:spPr>
          <a:xfrm>
            <a:off x="2421082" y="2197677"/>
            <a:ext cx="4301837" cy="405246"/>
          </a:xfrm>
          <a:prstGeom prst="rect">
            <a:avLst/>
          </a:prstGeom>
          <a:solidFill>
            <a:schemeClr val="bg1"/>
          </a:solidFill>
          <a:ln>
            <a:noFill/>
          </a:ln>
        </p:spPr>
        <p:txBody>
          <a:bodyPr wrap="square" lIns="0" tIns="0" rIns="0" bIns="0" rtlCol="0" anchor="ctr">
            <a:noAutofit/>
          </a:bodyPr>
          <a:lstStyle/>
          <a:p>
            <a:pPr algn="ctr" defTabSz="685800">
              <a:spcAft>
                <a:spcPts val="450"/>
              </a:spcAft>
              <a:defRPr/>
            </a:pPr>
            <a:r>
              <a:rPr lang="en-GB" sz="2700" cap="all" dirty="0">
                <a:solidFill>
                  <a:srgbClr val="000000"/>
                </a:solidFill>
                <a:latin typeface="Brandon Text Black"/>
              </a:rPr>
              <a:t>Personal Statement</a:t>
            </a:r>
          </a:p>
        </p:txBody>
      </p:sp>
    </p:spTree>
    <p:extLst>
      <p:ext uri="{BB962C8B-B14F-4D97-AF65-F5344CB8AC3E}">
        <p14:creationId xmlns:p14="http://schemas.microsoft.com/office/powerpoint/2010/main" val="121071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56C2-1BB5-44EA-AB4B-0A636FE470E9}"/>
              </a:ext>
            </a:extLst>
          </p:cNvPr>
          <p:cNvSpPr>
            <a:spLocks noGrp="1"/>
          </p:cNvSpPr>
          <p:nvPr>
            <p:ph type="title"/>
          </p:nvPr>
        </p:nvSpPr>
        <p:spPr/>
        <p:txBody>
          <a:bodyPr/>
          <a:lstStyle/>
          <a:p>
            <a:r>
              <a:rPr lang="en-GB" dirty="0"/>
              <a:t>Post-18 Progression</a:t>
            </a:r>
          </a:p>
        </p:txBody>
      </p:sp>
      <p:graphicFrame>
        <p:nvGraphicFramePr>
          <p:cNvPr id="6" name="Content Placeholder 5">
            <a:extLst>
              <a:ext uri="{FF2B5EF4-FFF2-40B4-BE49-F238E27FC236}">
                <a16:creationId xmlns:a16="http://schemas.microsoft.com/office/drawing/2014/main" id="{7D25C73F-6389-4E3F-8D0D-0DE13B1FF080}"/>
              </a:ext>
            </a:extLst>
          </p:cNvPr>
          <p:cNvGraphicFramePr>
            <a:graphicFrameLocks noGrp="1"/>
          </p:cNvGraphicFramePr>
          <p:nvPr>
            <p:ph idx="1"/>
            <p:extLst>
              <p:ext uri="{D42A27DB-BD31-4B8C-83A1-F6EECF244321}">
                <p14:modId xmlns:p14="http://schemas.microsoft.com/office/powerpoint/2010/main" val="907021922"/>
              </p:ext>
            </p:extLst>
          </p:nvPr>
        </p:nvGraphicFramePr>
        <p:xfrm>
          <a:off x="628650" y="1470991"/>
          <a:ext cx="7985264" cy="4705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2215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AEF934-986D-4586-9B57-0B899C5E70EC}"/>
              </a:ext>
            </a:extLst>
          </p:cNvPr>
          <p:cNvSpPr>
            <a:spLocks noGrp="1"/>
          </p:cNvSpPr>
          <p:nvPr>
            <p:ph type="title"/>
          </p:nvPr>
        </p:nvSpPr>
        <p:spPr>
          <a:xfrm>
            <a:off x="998999" y="1100249"/>
            <a:ext cx="1602311" cy="361800"/>
          </a:xfrm>
        </p:spPr>
        <p:txBody>
          <a:bodyPr vert="horz" lIns="72000" tIns="27000" rIns="0" bIns="0" rtlCol="0" anchor="t" anchorCtr="0">
            <a:noAutofit/>
          </a:bodyPr>
          <a:lstStyle/>
          <a:p>
            <a:r>
              <a:rPr lang="en-GB" dirty="0"/>
              <a:t>What do </a:t>
            </a:r>
          </a:p>
        </p:txBody>
      </p:sp>
      <p:sp>
        <p:nvSpPr>
          <p:cNvPr id="8" name="Content Placeholder 7">
            <a:extLst>
              <a:ext uri="{FF2B5EF4-FFF2-40B4-BE49-F238E27FC236}">
                <a16:creationId xmlns:a16="http://schemas.microsoft.com/office/drawing/2014/main" id="{A19773D9-E8AE-4157-A0FE-5F43E145C5DF}"/>
              </a:ext>
            </a:extLst>
          </p:cNvPr>
          <p:cNvSpPr>
            <a:spLocks noGrp="1"/>
          </p:cNvSpPr>
          <p:nvPr>
            <p:ph idx="1"/>
          </p:nvPr>
        </p:nvSpPr>
        <p:spPr>
          <a:xfrm>
            <a:off x="809721" y="2226469"/>
            <a:ext cx="2403281" cy="1547814"/>
          </a:xfrm>
          <a:solidFill>
            <a:srgbClr val="FAA61A"/>
          </a:solidFill>
        </p:spPr>
        <p:txBody>
          <a:bodyPr vert="horz" lIns="162000" tIns="72000" rIns="72000" bIns="0" rtlCol="0" anchor="t" anchorCtr="0">
            <a:noAutofit/>
          </a:bodyPr>
          <a:lstStyle/>
          <a:p>
            <a:endParaRPr lang="en-GB" sz="1500" dirty="0"/>
          </a:p>
          <a:p>
            <a:endParaRPr lang="en-GB" sz="1500" dirty="0">
              <a:latin typeface="Brandon Text Medium" panose="020B0603020203060203" pitchFamily="34" charset="0"/>
            </a:endParaRPr>
          </a:p>
          <a:p>
            <a:r>
              <a:rPr lang="en-GB" sz="1500" dirty="0">
                <a:solidFill>
                  <a:schemeClr val="tx1"/>
                </a:solidFill>
                <a:latin typeface="Brandon Text Medium" panose="020B0603020203060203" pitchFamily="34" charset="0"/>
              </a:rPr>
              <a:t>What about that </a:t>
            </a:r>
            <a:br>
              <a:rPr lang="en-GB" sz="1500" dirty="0">
                <a:solidFill>
                  <a:schemeClr val="tx1"/>
                </a:solidFill>
                <a:latin typeface="Brandon Text Medium" panose="020B0603020203060203" pitchFamily="34" charset="0"/>
              </a:rPr>
            </a:br>
            <a:r>
              <a:rPr lang="en-GB" sz="1500" dirty="0">
                <a:solidFill>
                  <a:schemeClr val="tx1"/>
                </a:solidFill>
                <a:latin typeface="Brandon Text Medium" panose="020B0603020203060203" pitchFamily="34" charset="0"/>
              </a:rPr>
              <a:t>subject interests you?</a:t>
            </a:r>
          </a:p>
        </p:txBody>
      </p:sp>
      <p:sp>
        <p:nvSpPr>
          <p:cNvPr id="9" name="Content Placeholder 8">
            <a:extLst>
              <a:ext uri="{FF2B5EF4-FFF2-40B4-BE49-F238E27FC236}">
                <a16:creationId xmlns:a16="http://schemas.microsoft.com/office/drawing/2014/main" id="{808C3402-379B-48F6-9441-B9663384E6FF}"/>
              </a:ext>
            </a:extLst>
          </p:cNvPr>
          <p:cNvSpPr>
            <a:spLocks noGrp="1"/>
          </p:cNvSpPr>
          <p:nvPr>
            <p:ph idx="13"/>
          </p:nvPr>
        </p:nvSpPr>
        <p:spPr>
          <a:xfrm>
            <a:off x="3465000" y="2226469"/>
            <a:ext cx="2403281" cy="1547814"/>
          </a:xfrm>
          <a:solidFill>
            <a:srgbClr val="8DC63F"/>
          </a:solidFill>
        </p:spPr>
        <p:txBody>
          <a:bodyPr vert="horz" lIns="162000" tIns="72000" rIns="72000" bIns="0" rtlCol="0" anchor="t" anchorCtr="0">
            <a:noAutofit/>
          </a:bodyPr>
          <a:lstStyle/>
          <a:p>
            <a:endParaRPr lang="en-GB" sz="1500" dirty="0"/>
          </a:p>
          <a:p>
            <a:endParaRPr lang="en-GB" sz="1500" dirty="0">
              <a:latin typeface="Brandon Text Medium" panose="020B0603020203060203" pitchFamily="34" charset="0"/>
            </a:endParaRPr>
          </a:p>
          <a:p>
            <a:r>
              <a:rPr lang="en-GB" sz="1500" dirty="0">
                <a:solidFill>
                  <a:schemeClr val="tx1"/>
                </a:solidFill>
                <a:latin typeface="Brandon Text Medium" panose="020B0603020203060203" pitchFamily="34" charset="0"/>
              </a:rPr>
              <a:t>Extra curricular activities, </a:t>
            </a:r>
            <a:br>
              <a:rPr lang="en-GB" sz="1500" dirty="0">
                <a:solidFill>
                  <a:schemeClr val="tx1"/>
                </a:solidFill>
                <a:latin typeface="Brandon Text Medium" panose="020B0603020203060203" pitchFamily="34" charset="0"/>
              </a:rPr>
            </a:br>
            <a:r>
              <a:rPr lang="en-GB" sz="1500" dirty="0">
                <a:solidFill>
                  <a:schemeClr val="tx1"/>
                </a:solidFill>
                <a:latin typeface="Brandon Text Medium" panose="020B0603020203060203" pitchFamily="34" charset="0"/>
              </a:rPr>
              <a:t>volunteering &amp; jobs. </a:t>
            </a:r>
          </a:p>
          <a:p>
            <a:r>
              <a:rPr lang="en-GB" sz="1500" dirty="0">
                <a:solidFill>
                  <a:schemeClr val="tx1"/>
                </a:solidFill>
                <a:latin typeface="Brandon Text Medium" panose="020B0603020203060203" pitchFamily="34" charset="0"/>
              </a:rPr>
              <a:t>We want to see your skills.</a:t>
            </a:r>
          </a:p>
        </p:txBody>
      </p:sp>
      <p:sp>
        <p:nvSpPr>
          <p:cNvPr id="10" name="Content Placeholder 9">
            <a:extLst>
              <a:ext uri="{FF2B5EF4-FFF2-40B4-BE49-F238E27FC236}">
                <a16:creationId xmlns:a16="http://schemas.microsoft.com/office/drawing/2014/main" id="{39461AE3-5126-4A72-9BDE-17DC953CD134}"/>
              </a:ext>
            </a:extLst>
          </p:cNvPr>
          <p:cNvSpPr>
            <a:spLocks noGrp="1"/>
          </p:cNvSpPr>
          <p:nvPr>
            <p:ph idx="14"/>
          </p:nvPr>
        </p:nvSpPr>
        <p:spPr>
          <a:xfrm>
            <a:off x="6120279" y="2226469"/>
            <a:ext cx="2403281" cy="1547814"/>
          </a:xfrm>
          <a:solidFill>
            <a:srgbClr val="ED61BA"/>
          </a:solidFill>
        </p:spPr>
        <p:txBody>
          <a:bodyPr vert="horz" lIns="162000" tIns="72000" rIns="72000" bIns="0" rtlCol="0" anchor="t" anchorCtr="0">
            <a:noAutofit/>
          </a:bodyPr>
          <a:lstStyle/>
          <a:p>
            <a:endParaRPr lang="en-GB" sz="1500" dirty="0"/>
          </a:p>
          <a:p>
            <a:endParaRPr lang="en-GB" sz="1500" dirty="0">
              <a:solidFill>
                <a:schemeClr val="tx1"/>
              </a:solidFill>
            </a:endParaRPr>
          </a:p>
          <a:p>
            <a:r>
              <a:rPr lang="en-GB" sz="1500" dirty="0">
                <a:solidFill>
                  <a:schemeClr val="tx1"/>
                </a:solidFill>
                <a:latin typeface="Brandon Text Medium" panose="020B0603020203060203" pitchFamily="34" charset="0"/>
              </a:rPr>
              <a:t>What makes you, YOU?</a:t>
            </a:r>
          </a:p>
        </p:txBody>
      </p:sp>
      <p:sp>
        <p:nvSpPr>
          <p:cNvPr id="11" name="Content Placeholder 10">
            <a:extLst>
              <a:ext uri="{FF2B5EF4-FFF2-40B4-BE49-F238E27FC236}">
                <a16:creationId xmlns:a16="http://schemas.microsoft.com/office/drawing/2014/main" id="{D50921F0-F40B-42AE-BAD9-805B1B44962B}"/>
              </a:ext>
            </a:extLst>
          </p:cNvPr>
          <p:cNvSpPr>
            <a:spLocks noGrp="1"/>
          </p:cNvSpPr>
          <p:nvPr>
            <p:ph idx="15"/>
          </p:nvPr>
        </p:nvSpPr>
        <p:spPr>
          <a:xfrm>
            <a:off x="1884647" y="4038883"/>
            <a:ext cx="2403281" cy="1547814"/>
          </a:xfrm>
          <a:solidFill>
            <a:srgbClr val="00AEEF"/>
          </a:solidFill>
        </p:spPr>
        <p:txBody>
          <a:bodyPr vert="horz" lIns="162000" tIns="72000" rIns="72000" bIns="0" rtlCol="0" anchor="t" anchorCtr="0">
            <a:noAutofit/>
          </a:bodyPr>
          <a:lstStyle/>
          <a:p>
            <a:endParaRPr lang="en-GB" sz="1500" dirty="0"/>
          </a:p>
          <a:p>
            <a:endParaRPr lang="en-GB" sz="1500" dirty="0">
              <a:solidFill>
                <a:schemeClr val="tx1"/>
              </a:solidFill>
            </a:endParaRPr>
          </a:p>
          <a:p>
            <a:r>
              <a:rPr lang="en-GB" sz="1500" dirty="0">
                <a:solidFill>
                  <a:schemeClr val="tx1"/>
                </a:solidFill>
                <a:latin typeface="Brandon Text Medium" panose="020B0603020203060203" pitchFamily="34" charset="0"/>
              </a:rPr>
              <a:t>Do you have a plan? </a:t>
            </a:r>
          </a:p>
          <a:p>
            <a:r>
              <a:rPr lang="en-GB" sz="1500" dirty="0">
                <a:solidFill>
                  <a:schemeClr val="tx1"/>
                </a:solidFill>
                <a:latin typeface="Brandon Text Medium" panose="020B0603020203060203" pitchFamily="34" charset="0"/>
              </a:rPr>
              <a:t>Don’t worry if not.</a:t>
            </a:r>
          </a:p>
        </p:txBody>
      </p:sp>
      <p:sp>
        <p:nvSpPr>
          <p:cNvPr id="13" name="Title 6">
            <a:extLst>
              <a:ext uri="{FF2B5EF4-FFF2-40B4-BE49-F238E27FC236}">
                <a16:creationId xmlns:a16="http://schemas.microsoft.com/office/drawing/2014/main" id="{C868C1A8-D59D-4678-864C-86C7ED3811F1}"/>
              </a:ext>
            </a:extLst>
          </p:cNvPr>
          <p:cNvSpPr txBox="1">
            <a:spLocks/>
          </p:cNvSpPr>
          <p:nvPr/>
        </p:nvSpPr>
        <p:spPr bwMode="gray">
          <a:xfrm>
            <a:off x="999000" y="1407482"/>
            <a:ext cx="3399580" cy="361800"/>
          </a:xfrm>
          <a:prstGeom prst="rect">
            <a:avLst/>
          </a:prstGeom>
          <a:solidFill>
            <a:schemeClr val="tx1"/>
          </a:solidFill>
        </p:spPr>
        <p:txBody>
          <a:bodyPr vert="horz" lIns="54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2550" dirty="0">
                <a:solidFill>
                  <a:prstClr val="white"/>
                </a:solidFill>
                <a:latin typeface="Brandon Text Black"/>
              </a:rPr>
              <a:t>Universities want?</a:t>
            </a:r>
          </a:p>
        </p:txBody>
      </p:sp>
      <p:sp>
        <p:nvSpPr>
          <p:cNvPr id="14" name="Title 6">
            <a:extLst>
              <a:ext uri="{FF2B5EF4-FFF2-40B4-BE49-F238E27FC236}">
                <a16:creationId xmlns:a16="http://schemas.microsoft.com/office/drawing/2014/main" id="{C1FE569B-0D70-4FE6-833A-426D24DA3590}"/>
              </a:ext>
            </a:extLst>
          </p:cNvPr>
          <p:cNvSpPr txBox="1">
            <a:spLocks/>
          </p:cNvSpPr>
          <p:nvPr/>
        </p:nvSpPr>
        <p:spPr bwMode="gray">
          <a:xfrm>
            <a:off x="809720" y="2226469"/>
            <a:ext cx="2271927"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dirty="0">
                <a:solidFill>
                  <a:prstClr val="white"/>
                </a:solidFill>
                <a:latin typeface="Brandon Text Black"/>
              </a:rPr>
              <a:t>Why that course</a:t>
            </a:r>
          </a:p>
        </p:txBody>
      </p:sp>
      <p:sp>
        <p:nvSpPr>
          <p:cNvPr id="16" name="Title 6">
            <a:extLst>
              <a:ext uri="{FF2B5EF4-FFF2-40B4-BE49-F238E27FC236}">
                <a16:creationId xmlns:a16="http://schemas.microsoft.com/office/drawing/2014/main" id="{7BFDABD4-CD2F-47EF-8124-F01AD9302C3C}"/>
              </a:ext>
            </a:extLst>
          </p:cNvPr>
          <p:cNvSpPr txBox="1">
            <a:spLocks/>
          </p:cNvSpPr>
          <p:nvPr/>
        </p:nvSpPr>
        <p:spPr bwMode="gray">
          <a:xfrm>
            <a:off x="3464999" y="2226469"/>
            <a:ext cx="1666615"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dirty="0">
                <a:solidFill>
                  <a:prstClr val="white"/>
                </a:solidFill>
                <a:latin typeface="Brandon Text Black"/>
              </a:rPr>
              <a:t>experience</a:t>
            </a:r>
          </a:p>
        </p:txBody>
      </p:sp>
      <p:sp>
        <p:nvSpPr>
          <p:cNvPr id="18" name="Title 6">
            <a:extLst>
              <a:ext uri="{FF2B5EF4-FFF2-40B4-BE49-F238E27FC236}">
                <a16:creationId xmlns:a16="http://schemas.microsoft.com/office/drawing/2014/main" id="{B60D2B77-CEAE-4C71-8A75-69774A852E1F}"/>
              </a:ext>
            </a:extLst>
          </p:cNvPr>
          <p:cNvSpPr txBox="1">
            <a:spLocks/>
          </p:cNvSpPr>
          <p:nvPr/>
        </p:nvSpPr>
        <p:spPr bwMode="gray">
          <a:xfrm>
            <a:off x="6120279" y="2226469"/>
            <a:ext cx="1414615"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dirty="0">
                <a:solidFill>
                  <a:prstClr val="white"/>
                </a:solidFill>
                <a:latin typeface="Brandon Text Black"/>
              </a:rPr>
              <a:t>interests</a:t>
            </a:r>
          </a:p>
        </p:txBody>
      </p:sp>
      <p:sp>
        <p:nvSpPr>
          <p:cNvPr id="20" name="Title 6">
            <a:extLst>
              <a:ext uri="{FF2B5EF4-FFF2-40B4-BE49-F238E27FC236}">
                <a16:creationId xmlns:a16="http://schemas.microsoft.com/office/drawing/2014/main" id="{70A53F57-7355-443A-93A8-CDA49E872C18}"/>
              </a:ext>
            </a:extLst>
          </p:cNvPr>
          <p:cNvSpPr txBox="1">
            <a:spLocks/>
          </p:cNvSpPr>
          <p:nvPr/>
        </p:nvSpPr>
        <p:spPr bwMode="gray">
          <a:xfrm>
            <a:off x="1884648" y="4041599"/>
            <a:ext cx="1900543"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dirty="0">
                <a:solidFill>
                  <a:prstClr val="white"/>
                </a:solidFill>
                <a:latin typeface="Brandon Text Black"/>
              </a:rPr>
              <a:t>Career plans</a:t>
            </a:r>
          </a:p>
        </p:txBody>
      </p:sp>
      <p:sp>
        <p:nvSpPr>
          <p:cNvPr id="19" name="Content Placeholder 10">
            <a:extLst>
              <a:ext uri="{FF2B5EF4-FFF2-40B4-BE49-F238E27FC236}">
                <a16:creationId xmlns:a16="http://schemas.microsoft.com/office/drawing/2014/main" id="{043BB14D-D332-4C19-BBCC-DAFA9BCE7B52}"/>
              </a:ext>
            </a:extLst>
          </p:cNvPr>
          <p:cNvSpPr txBox="1">
            <a:spLocks/>
          </p:cNvSpPr>
          <p:nvPr/>
        </p:nvSpPr>
        <p:spPr bwMode="gray">
          <a:xfrm>
            <a:off x="4856071" y="4038883"/>
            <a:ext cx="2403281" cy="1547814"/>
          </a:xfrm>
          <a:prstGeom prst="rect">
            <a:avLst/>
          </a:prstGeom>
          <a:solidFill>
            <a:srgbClr val="B781CA"/>
          </a:solidFill>
        </p:spPr>
        <p:txBody>
          <a:bodyPr vert="horz" lIns="162000" tIns="54000" rIns="54000" bIns="0" rtlCol="0" anchor="t" anchorCtr="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50" kern="1200">
                <a:solidFill>
                  <a:schemeClr val="bg1"/>
                </a:solidFill>
                <a:latin typeface="+mn-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1250" kern="1200">
                <a:solidFill>
                  <a:schemeClr val="bg1"/>
                </a:solidFill>
                <a:latin typeface="+mj-lt"/>
                <a:ea typeface="+mn-ea"/>
                <a:cs typeface="+mn-cs"/>
              </a:defRPr>
            </a:lvl2pPr>
            <a:lvl3pPr marL="179388" indent="-179388" algn="l" defTabSz="914400" rtl="0" eaLnBrk="1" latinLnBrk="0" hangingPunct="1">
              <a:lnSpc>
                <a:spcPct val="90000"/>
              </a:lnSpc>
              <a:spcBef>
                <a:spcPts val="0"/>
              </a:spcBef>
              <a:spcAft>
                <a:spcPts val="600"/>
              </a:spcAft>
              <a:buFont typeface="Brandon Text Regular" panose="020B0503020203060203" pitchFamily="34" charset="0"/>
              <a:buChar char="–"/>
              <a:defRPr sz="1250" kern="1200">
                <a:solidFill>
                  <a:schemeClr val="bg1"/>
                </a:solidFill>
                <a:latin typeface="+mn-lt"/>
                <a:ea typeface="+mn-ea"/>
                <a:cs typeface="+mn-cs"/>
              </a:defRPr>
            </a:lvl3pPr>
            <a:lvl4pPr marL="358775" indent="-179388" algn="l" defTabSz="914400" rtl="0" eaLnBrk="1" latinLnBrk="0" hangingPunct="1">
              <a:lnSpc>
                <a:spcPct val="90000"/>
              </a:lnSpc>
              <a:spcBef>
                <a:spcPts val="0"/>
              </a:spcBef>
              <a:spcAft>
                <a:spcPts val="600"/>
              </a:spcAft>
              <a:buFont typeface="Brandon Text Regular" panose="020B0503020203060203" pitchFamily="34" charset="0"/>
              <a:buChar char="–"/>
              <a:defRPr sz="1250" kern="1200">
                <a:solidFill>
                  <a:schemeClr val="bg1"/>
                </a:solidFill>
                <a:latin typeface="+mn-lt"/>
                <a:ea typeface="+mn-ea"/>
                <a:cs typeface="+mn-cs"/>
              </a:defRPr>
            </a:lvl4pPr>
            <a:lvl5pPr marL="179388" indent="-179388" algn="l" defTabSz="914400" rtl="0" eaLnBrk="1" latinLnBrk="0" hangingPunct="1">
              <a:lnSpc>
                <a:spcPct val="90000"/>
              </a:lnSpc>
              <a:spcBef>
                <a:spcPts val="0"/>
              </a:spcBef>
              <a:spcAft>
                <a:spcPts val="600"/>
              </a:spcAft>
              <a:buFont typeface="Brandon Text Black" panose="020B0A03020203060203" pitchFamily="34" charset="0"/>
              <a:buChar char="–"/>
              <a:defRPr sz="1250" kern="1200">
                <a:solidFill>
                  <a:schemeClr val="bg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endParaRPr lang="en-GB" sz="1500" dirty="0">
              <a:solidFill>
                <a:prstClr val="white"/>
              </a:solidFill>
              <a:latin typeface="Brandon Text Regular"/>
            </a:endParaRPr>
          </a:p>
          <a:p>
            <a:pPr defTabSz="685800">
              <a:spcAft>
                <a:spcPts val="450"/>
              </a:spcAft>
            </a:pPr>
            <a:endParaRPr lang="en-GB" sz="1500" dirty="0">
              <a:solidFill>
                <a:prstClr val="white"/>
              </a:solidFill>
              <a:latin typeface="Brandon Text Regular"/>
            </a:endParaRPr>
          </a:p>
          <a:p>
            <a:pPr defTabSz="685800">
              <a:spcAft>
                <a:spcPts val="450"/>
              </a:spcAft>
            </a:pPr>
            <a:r>
              <a:rPr lang="en-GB" sz="1500" dirty="0">
                <a:solidFill>
                  <a:prstClr val="black"/>
                </a:solidFill>
                <a:latin typeface="Brandon Text Medium" panose="020B0603020203060203" pitchFamily="34" charset="0"/>
              </a:rPr>
              <a:t>Do you have any plans?</a:t>
            </a:r>
          </a:p>
        </p:txBody>
      </p:sp>
      <p:sp>
        <p:nvSpPr>
          <p:cNvPr id="22" name="Title 6">
            <a:extLst>
              <a:ext uri="{FF2B5EF4-FFF2-40B4-BE49-F238E27FC236}">
                <a16:creationId xmlns:a16="http://schemas.microsoft.com/office/drawing/2014/main" id="{ECB26995-3B2B-41BF-A93C-E7D2FF0EA2A8}"/>
              </a:ext>
            </a:extLst>
          </p:cNvPr>
          <p:cNvSpPr txBox="1">
            <a:spLocks/>
          </p:cNvSpPr>
          <p:nvPr/>
        </p:nvSpPr>
        <p:spPr bwMode="gray">
          <a:xfrm>
            <a:off x="4856072" y="4038883"/>
            <a:ext cx="1332399" cy="264600"/>
          </a:xfrm>
          <a:prstGeom prst="rect">
            <a:avLst/>
          </a:prstGeom>
          <a:solidFill>
            <a:schemeClr val="tx1"/>
          </a:solidFill>
        </p:spPr>
        <p:txBody>
          <a:bodyPr vert="horz" lIns="162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r>
              <a:rPr lang="en-GB" sz="1725" dirty="0">
                <a:solidFill>
                  <a:prstClr val="white"/>
                </a:solidFill>
                <a:latin typeface="Brandon Text Black"/>
              </a:rPr>
              <a:t>Gap year</a:t>
            </a:r>
          </a:p>
        </p:txBody>
      </p:sp>
    </p:spTree>
    <p:extLst>
      <p:ext uri="{BB962C8B-B14F-4D97-AF65-F5344CB8AC3E}">
        <p14:creationId xmlns:p14="http://schemas.microsoft.com/office/powerpoint/2010/main" val="3093699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1">
            <a:extLst>
              <a:ext uri="{FF2B5EF4-FFF2-40B4-BE49-F238E27FC236}">
                <a16:creationId xmlns:a16="http://schemas.microsoft.com/office/drawing/2014/main" id="{4FB37072-5201-4856-A42A-2A24AFCF9C91}"/>
              </a:ext>
            </a:extLst>
          </p:cNvPr>
          <p:cNvGraphicFramePr>
            <a:graphicFrameLocks/>
          </p:cNvGraphicFramePr>
          <p:nvPr/>
        </p:nvGraphicFramePr>
        <p:xfrm>
          <a:off x="973129" y="1414867"/>
          <a:ext cx="4734732" cy="4148837"/>
        </p:xfrm>
        <a:graphic>
          <a:graphicData uri="http://schemas.openxmlformats.org/drawingml/2006/table">
            <a:tbl>
              <a:tblPr firstRow="1" firstCol="1" bandRow="1">
                <a:tableStyleId>{7DF18680-E054-41AD-8BC1-D1AEF772440D}</a:tableStyleId>
              </a:tblPr>
              <a:tblGrid>
                <a:gridCol w="1229450">
                  <a:extLst>
                    <a:ext uri="{9D8B030D-6E8A-4147-A177-3AD203B41FA5}">
                      <a16:colId xmlns:a16="http://schemas.microsoft.com/office/drawing/2014/main" val="20000"/>
                    </a:ext>
                  </a:extLst>
                </a:gridCol>
                <a:gridCol w="3505282">
                  <a:extLst>
                    <a:ext uri="{9D8B030D-6E8A-4147-A177-3AD203B41FA5}">
                      <a16:colId xmlns:a16="http://schemas.microsoft.com/office/drawing/2014/main" val="20001"/>
                    </a:ext>
                  </a:extLst>
                </a:gridCol>
              </a:tblGrid>
              <a:tr h="527760">
                <a:tc>
                  <a:txBody>
                    <a:bodyPr/>
                    <a:lstStyle/>
                    <a:p>
                      <a:pPr marL="0" marR="0" lvl="0" indent="0" algn="l" defTabSz="914400" rtl="0" eaLnBrk="1" fontAlgn="auto" latinLnBrk="0" hangingPunct="1">
                        <a:lnSpc>
                          <a:spcPct val="115000"/>
                        </a:lnSpc>
                        <a:spcBef>
                          <a:spcPts val="0"/>
                        </a:spcBef>
                        <a:spcAft>
                          <a:spcPts val="0"/>
                        </a:spcAft>
                        <a:buClrTx/>
                        <a:buSzTx/>
                        <a:buFontTx/>
                        <a:buNone/>
                        <a:tabLst>
                          <a:tab pos="3322955" algn="ctr"/>
                          <a:tab pos="5753100" algn="l"/>
                        </a:tabLst>
                        <a:defRPr/>
                      </a:pPr>
                      <a:endParaRPr lang="en-GB" sz="1200" b="0" dirty="0">
                        <a:solidFill>
                          <a:schemeClr val="tx1"/>
                        </a:solidFill>
                        <a:effectLst/>
                        <a:latin typeface="+mj-lt"/>
                        <a:ea typeface="Times New Roman" panose="02020603050405020304" pitchFamily="18" charset="0"/>
                        <a:cs typeface="Times New Roman" panose="02020603050405020304" pitchFamily="18" charset="0"/>
                      </a:endParaRPr>
                    </a:p>
                  </a:txBody>
                  <a:tcPr marL="54000" marR="0" marT="8100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Brandon Text Regular" panose="020B0503020203060203" pitchFamily="34" charset="0"/>
                        <a:buChar char="–"/>
                      </a:pPr>
                      <a:r>
                        <a:rPr lang="en-GB" sz="1200" b="0" i="0" kern="1200" dirty="0">
                          <a:solidFill>
                            <a:srgbClr val="000000"/>
                          </a:solidFill>
                          <a:effectLst/>
                          <a:latin typeface="Brandon Text Medium" panose="020B0603020203060203" pitchFamily="34" charset="0"/>
                          <a:ea typeface="+mn-ea"/>
                          <a:cs typeface="+mn-cs"/>
                        </a:rPr>
                        <a:t>Law Gazette</a:t>
                      </a:r>
                    </a:p>
                    <a:p>
                      <a:pPr marL="342900" lvl="0" indent="-342900">
                        <a:lnSpc>
                          <a:spcPct val="100000"/>
                        </a:lnSpc>
                        <a:spcAft>
                          <a:spcPts val="0"/>
                        </a:spcAft>
                        <a:buFont typeface="Brandon Text Regular" panose="020B0503020203060203" pitchFamily="34" charset="0"/>
                        <a:buChar char="–"/>
                      </a:pPr>
                      <a:r>
                        <a:rPr lang="en-GB" sz="1200" b="0" i="0" kern="1200" dirty="0">
                          <a:solidFill>
                            <a:srgbClr val="000000"/>
                          </a:solidFill>
                          <a:effectLst/>
                          <a:latin typeface="Brandon Text Medium" panose="020B0603020203060203" pitchFamily="34" charset="0"/>
                          <a:ea typeface="+mn-ea"/>
                          <a:cs typeface="+mn-cs"/>
                        </a:rPr>
                        <a:t>Current affairs</a:t>
                      </a:r>
                      <a:endParaRPr lang="en-GB" sz="1200" dirty="0">
                        <a:solidFill>
                          <a:srgbClr val="000000"/>
                        </a:solidFill>
                        <a:effectLst/>
                        <a:latin typeface="Brandon Text Medium" panose="020B0603020203060203" pitchFamily="34" charset="0"/>
                      </a:endParaRPr>
                    </a:p>
                  </a:txBody>
                  <a:tcPr marL="0" marR="0" marT="81000" marB="81000">
                    <a:lnL w="12700" cmpd="sng">
                      <a:noFill/>
                    </a:lnL>
                    <a:lnR w="12700" cmpd="sng">
                      <a:noFill/>
                    </a:lnR>
                    <a:lnT w="381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7637">
                <a:tc>
                  <a:txBody>
                    <a:bodyPr/>
                    <a:lstStyle/>
                    <a:p>
                      <a:pPr>
                        <a:lnSpc>
                          <a:spcPct val="115000"/>
                        </a:lnSpc>
                        <a:spcAft>
                          <a:spcPts val="0"/>
                        </a:spcAft>
                        <a:tabLst>
                          <a:tab pos="3322955" algn="ctr"/>
                          <a:tab pos="5753100" algn="l"/>
                        </a:tabLst>
                      </a:pPr>
                      <a:endParaRPr lang="en-GB" sz="1200" dirty="0">
                        <a:solidFill>
                          <a:schemeClr val="bg1"/>
                        </a:solidFill>
                        <a:effectLst/>
                        <a:latin typeface="+mj-lt"/>
                        <a:ea typeface="Times New Roman" panose="02020603050405020304" pitchFamily="18" charset="0"/>
                        <a:cs typeface="Times New Roman" panose="02020603050405020304" pitchFamily="18" charset="0"/>
                      </a:endParaRPr>
                    </a:p>
                  </a:txBody>
                  <a:tcPr marL="54000" marR="0" marT="8100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Brandon Text Regular" panose="020B0503020203060203" pitchFamily="34" charset="0"/>
                        <a:buChar char="–"/>
                      </a:pPr>
                      <a:r>
                        <a:rPr lang="en-GB" sz="1200" b="0" i="0" kern="1200" dirty="0">
                          <a:solidFill>
                            <a:schemeClr val="dk1"/>
                          </a:solidFill>
                          <a:effectLst/>
                          <a:latin typeface="Brandon Text Medium" panose="020B0603020203060203" pitchFamily="34" charset="0"/>
                          <a:ea typeface="+mn-ea"/>
                          <a:cs typeface="+mn-cs"/>
                        </a:rPr>
                        <a:t>Nature magazine</a:t>
                      </a:r>
                    </a:p>
                    <a:p>
                      <a:pPr marL="342900" lvl="0" indent="-342900">
                        <a:lnSpc>
                          <a:spcPct val="100000"/>
                        </a:lnSpc>
                        <a:spcAft>
                          <a:spcPts val="0"/>
                        </a:spcAft>
                        <a:buFont typeface="Brandon Text Regular" panose="020B0503020203060203" pitchFamily="34" charset="0"/>
                        <a:buChar char="–"/>
                      </a:pPr>
                      <a:r>
                        <a:rPr lang="en-GB" sz="1200" b="0" i="0" kern="1200" dirty="0">
                          <a:solidFill>
                            <a:schemeClr val="dk1"/>
                          </a:solidFill>
                          <a:effectLst/>
                          <a:latin typeface="Brandon Text Medium" panose="020B0603020203060203" pitchFamily="34" charset="0"/>
                          <a:ea typeface="+mn-ea"/>
                          <a:cs typeface="+mn-cs"/>
                        </a:rPr>
                        <a:t>Virtual work experience</a:t>
                      </a:r>
                    </a:p>
                    <a:p>
                      <a:pPr marL="342900" lvl="0" indent="-342900">
                        <a:lnSpc>
                          <a:spcPct val="100000"/>
                        </a:lnSpc>
                        <a:spcAft>
                          <a:spcPts val="0"/>
                        </a:spcAft>
                        <a:buFont typeface="Brandon Text Regular" panose="020B0503020203060203" pitchFamily="34" charset="0"/>
                        <a:buChar char="–"/>
                      </a:pPr>
                      <a:r>
                        <a:rPr lang="en-GB" sz="1200" b="0" i="0" kern="1200" dirty="0">
                          <a:solidFill>
                            <a:schemeClr val="dk1"/>
                          </a:solidFill>
                          <a:effectLst/>
                          <a:latin typeface="Brandon Text Medium" panose="020B0603020203060203" pitchFamily="34" charset="0"/>
                          <a:ea typeface="+mn-ea"/>
                          <a:cs typeface="+mn-cs"/>
                        </a:rPr>
                        <a:t>MOOCs</a:t>
                      </a:r>
                      <a:endParaRPr lang="en-GB" sz="1200" dirty="0">
                        <a:solidFill>
                          <a:srgbClr val="000000"/>
                        </a:solidFill>
                        <a:effectLst/>
                        <a:latin typeface="Brandon Text Medium" panose="020B0603020203060203" pitchFamily="34" charset="0"/>
                      </a:endParaRPr>
                    </a:p>
                  </a:txBody>
                  <a:tcPr marL="0" marR="0" marT="81000" marB="81000">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42160">
                <a:tc>
                  <a:txBody>
                    <a:bodyPr/>
                    <a:lstStyle/>
                    <a:p>
                      <a:pPr>
                        <a:lnSpc>
                          <a:spcPct val="115000"/>
                        </a:lnSpc>
                        <a:spcAft>
                          <a:spcPts val="0"/>
                        </a:spcAft>
                        <a:tabLst>
                          <a:tab pos="3322955" algn="ctr"/>
                          <a:tab pos="5753100" algn="l"/>
                        </a:tabLst>
                      </a:pPr>
                      <a:endParaRPr lang="en-GB" sz="1200" dirty="0">
                        <a:solidFill>
                          <a:schemeClr val="bg1"/>
                        </a:solidFill>
                        <a:effectLst/>
                        <a:latin typeface="+mj-lt"/>
                        <a:ea typeface="Times New Roman" panose="02020603050405020304" pitchFamily="18" charset="0"/>
                        <a:cs typeface="Times New Roman" panose="02020603050405020304" pitchFamily="18" charset="0"/>
                      </a:endParaRPr>
                    </a:p>
                  </a:txBody>
                  <a:tcPr marL="54000" marR="0" marT="8100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Write reviews</a:t>
                      </a:r>
                    </a:p>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Blogs</a:t>
                      </a:r>
                    </a:p>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Articles</a:t>
                      </a:r>
                    </a:p>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MOOCs</a:t>
                      </a:r>
                    </a:p>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University taster sessions</a:t>
                      </a:r>
                    </a:p>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TED talks</a:t>
                      </a:r>
                    </a:p>
                    <a:p>
                      <a:pPr marL="342900" lvl="0" indent="-342900">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Webinars</a:t>
                      </a:r>
                      <a:endParaRPr lang="en-GB" sz="1200" dirty="0">
                        <a:solidFill>
                          <a:srgbClr val="000000"/>
                        </a:solidFill>
                        <a:effectLst/>
                        <a:latin typeface="Brandon Text Medium" panose="020B0603020203060203" pitchFamily="34" charset="0"/>
                      </a:endParaRPr>
                    </a:p>
                  </a:txBody>
                  <a:tcPr marL="0" marR="0" marT="81000" marB="81000">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108730"/>
                  </a:ext>
                </a:extLst>
              </a:tr>
              <a:tr h="527760">
                <a:tc>
                  <a:txBody>
                    <a:bodyPr/>
                    <a:lstStyle/>
                    <a:p>
                      <a:pPr>
                        <a:lnSpc>
                          <a:spcPct val="115000"/>
                        </a:lnSpc>
                        <a:spcAft>
                          <a:spcPts val="0"/>
                        </a:spcAft>
                        <a:tabLst>
                          <a:tab pos="3322955" algn="ctr"/>
                          <a:tab pos="5753100" algn="l"/>
                        </a:tabLst>
                      </a:pPr>
                      <a:endParaRPr lang="en-GB" sz="1200" dirty="0">
                        <a:solidFill>
                          <a:schemeClr val="bg1"/>
                        </a:solidFill>
                        <a:effectLst/>
                        <a:latin typeface="+mj-lt"/>
                      </a:endParaRPr>
                    </a:p>
                  </a:txBody>
                  <a:tcPr marL="54000" marR="0" marT="8100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fontAlgn="base">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Online museums and theatres</a:t>
                      </a:r>
                    </a:p>
                    <a:p>
                      <a:pPr marL="342900" lvl="0" indent="-342900" fontAlgn="base">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Portfolio or audition preparation</a:t>
                      </a:r>
                      <a:endParaRPr lang="en-GB" sz="1200" dirty="0">
                        <a:solidFill>
                          <a:srgbClr val="000000"/>
                        </a:solidFill>
                        <a:effectLst/>
                        <a:latin typeface="Brandon Text Medium" panose="020B0603020203060203" pitchFamily="34" charset="0"/>
                        <a:ea typeface="Times New Roman" panose="02020603050405020304" pitchFamily="18" charset="0"/>
                        <a:cs typeface="Times New Roman" panose="02020603050405020304" pitchFamily="18" charset="0"/>
                      </a:endParaRPr>
                    </a:p>
                  </a:txBody>
                  <a:tcPr marL="0" marR="0" marT="81000" marB="81000">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10640">
                <a:tc>
                  <a:txBody>
                    <a:bodyPr/>
                    <a:lstStyle/>
                    <a:p>
                      <a:pPr>
                        <a:lnSpc>
                          <a:spcPct val="115000"/>
                        </a:lnSpc>
                        <a:spcAft>
                          <a:spcPts val="0"/>
                        </a:spcAft>
                        <a:tabLst>
                          <a:tab pos="3322955" algn="ctr"/>
                          <a:tab pos="5753100" algn="l"/>
                        </a:tabLst>
                      </a:pPr>
                      <a:endParaRPr lang="en-GB" sz="1200" dirty="0">
                        <a:solidFill>
                          <a:schemeClr val="bg1"/>
                        </a:solidFill>
                        <a:effectLst/>
                        <a:latin typeface="+mj-lt"/>
                        <a:ea typeface="Times New Roman" panose="02020603050405020304" pitchFamily="18" charset="0"/>
                        <a:cs typeface="Times New Roman" panose="02020603050405020304" pitchFamily="18" charset="0"/>
                      </a:endParaRPr>
                    </a:p>
                  </a:txBody>
                  <a:tcPr marL="54000" marR="0" marT="8100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fontAlgn="base">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NHS values</a:t>
                      </a:r>
                    </a:p>
                    <a:p>
                      <a:pPr marL="342900" lvl="0" indent="-342900" fontAlgn="base">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‘Observe GP’ work experience on the RCGP website</a:t>
                      </a:r>
                    </a:p>
                    <a:p>
                      <a:pPr marL="342900" lvl="0" indent="-342900" fontAlgn="base">
                        <a:lnSpc>
                          <a:spcPct val="100000"/>
                        </a:lnSpc>
                        <a:spcAft>
                          <a:spcPts val="0"/>
                        </a:spcAft>
                        <a:buFont typeface="Brandon Text Regular" panose="020B0503020203060203" pitchFamily="34" charset="0"/>
                        <a:buChar char="–"/>
                      </a:pPr>
                      <a:r>
                        <a:rPr lang="en-GB" sz="1200" b="0" i="0" u="none" strike="noStrike" kern="1200" dirty="0">
                          <a:solidFill>
                            <a:schemeClr val="dk1"/>
                          </a:solidFill>
                          <a:effectLst/>
                          <a:latin typeface="Brandon Text Medium" panose="020B0603020203060203" pitchFamily="34" charset="0"/>
                          <a:ea typeface="+mn-ea"/>
                          <a:cs typeface="+mn-cs"/>
                        </a:rPr>
                        <a:t>British Red Cross ‘Safe Hands’ emails</a:t>
                      </a:r>
                      <a:endParaRPr lang="en-GB" sz="1200" dirty="0">
                        <a:solidFill>
                          <a:srgbClr val="000000"/>
                        </a:solidFill>
                        <a:effectLst/>
                        <a:latin typeface="Brandon Text Medium" panose="020B0603020203060203" pitchFamily="34" charset="0"/>
                        <a:ea typeface="Times New Roman" panose="02020603050405020304" pitchFamily="18" charset="0"/>
                        <a:cs typeface="Times New Roman" panose="02020603050405020304" pitchFamily="18" charset="0"/>
                      </a:endParaRPr>
                    </a:p>
                  </a:txBody>
                  <a:tcPr marL="0" marR="0" marT="81000" marB="81000">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7316260"/>
                  </a:ext>
                </a:extLst>
              </a:tr>
            </a:tbl>
          </a:graphicData>
        </a:graphic>
      </p:graphicFrame>
      <p:sp>
        <p:nvSpPr>
          <p:cNvPr id="2" name="Title 1">
            <a:extLst>
              <a:ext uri="{FF2B5EF4-FFF2-40B4-BE49-F238E27FC236}">
                <a16:creationId xmlns:a16="http://schemas.microsoft.com/office/drawing/2014/main" id="{70E28C36-6AE2-4E43-90F3-5E070447B825}"/>
              </a:ext>
            </a:extLst>
          </p:cNvPr>
          <p:cNvSpPr>
            <a:spLocks noGrp="1"/>
          </p:cNvSpPr>
          <p:nvPr>
            <p:ph type="title"/>
          </p:nvPr>
        </p:nvSpPr>
        <p:spPr>
          <a:xfrm>
            <a:off x="983614" y="1068287"/>
            <a:ext cx="4195094" cy="355139"/>
          </a:xfrm>
        </p:spPr>
        <p:txBody>
          <a:bodyPr/>
          <a:lstStyle/>
          <a:p>
            <a:r>
              <a:rPr lang="en-GB" sz="2100" dirty="0"/>
              <a:t>SUBJECT SPECIFIC experience</a:t>
            </a:r>
          </a:p>
        </p:txBody>
      </p:sp>
      <p:pic>
        <p:nvPicPr>
          <p:cNvPr id="9" name="Picture Placeholder 8">
            <a:extLst>
              <a:ext uri="{FF2B5EF4-FFF2-40B4-BE49-F238E27FC236}">
                <a16:creationId xmlns:a16="http://schemas.microsoft.com/office/drawing/2014/main" id="{1E9C872E-91A3-401B-A24A-F35655683BC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768411" y="1073848"/>
            <a:ext cx="3142169" cy="4710305"/>
          </a:xfrm>
          <a:prstGeom prst="rect">
            <a:avLst/>
          </a:prstGeom>
        </p:spPr>
      </p:pic>
      <p:sp>
        <p:nvSpPr>
          <p:cNvPr id="18" name="Text Placeholder 24">
            <a:extLst>
              <a:ext uri="{FF2B5EF4-FFF2-40B4-BE49-F238E27FC236}">
                <a16:creationId xmlns:a16="http://schemas.microsoft.com/office/drawing/2014/main" id="{571442A0-9D5F-4C66-B6A2-FEC07AE2AC9A}"/>
              </a:ext>
            </a:extLst>
          </p:cNvPr>
          <p:cNvSpPr txBox="1">
            <a:spLocks/>
          </p:cNvSpPr>
          <p:nvPr/>
        </p:nvSpPr>
        <p:spPr>
          <a:xfrm>
            <a:off x="983615" y="1503093"/>
            <a:ext cx="477926" cy="241450"/>
          </a:xfrm>
          <a:prstGeom prst="rect">
            <a:avLst/>
          </a:prstGeom>
          <a:solidFill>
            <a:srgbClr val="B781CA"/>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LAW</a:t>
            </a:r>
          </a:p>
        </p:txBody>
      </p:sp>
      <p:sp>
        <p:nvSpPr>
          <p:cNvPr id="19" name="Text Placeholder 24">
            <a:extLst>
              <a:ext uri="{FF2B5EF4-FFF2-40B4-BE49-F238E27FC236}">
                <a16:creationId xmlns:a16="http://schemas.microsoft.com/office/drawing/2014/main" id="{731FC943-D5AB-4EE8-8F62-10D570449BCC}"/>
              </a:ext>
            </a:extLst>
          </p:cNvPr>
          <p:cNvSpPr txBox="1">
            <a:spLocks/>
          </p:cNvSpPr>
          <p:nvPr/>
        </p:nvSpPr>
        <p:spPr>
          <a:xfrm>
            <a:off x="973129" y="2064387"/>
            <a:ext cx="1020046" cy="268858"/>
          </a:xfrm>
          <a:prstGeom prst="rect">
            <a:avLst/>
          </a:prstGeom>
          <a:solidFill>
            <a:srgbClr val="8DC63F"/>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SCIENCES</a:t>
            </a:r>
          </a:p>
        </p:txBody>
      </p:sp>
      <p:sp>
        <p:nvSpPr>
          <p:cNvPr id="20" name="Text Placeholder 24">
            <a:extLst>
              <a:ext uri="{FF2B5EF4-FFF2-40B4-BE49-F238E27FC236}">
                <a16:creationId xmlns:a16="http://schemas.microsoft.com/office/drawing/2014/main" id="{B4A57DF3-5039-44F8-AA2F-AB0A96055E70}"/>
              </a:ext>
            </a:extLst>
          </p:cNvPr>
          <p:cNvSpPr txBox="1">
            <a:spLocks/>
          </p:cNvSpPr>
          <p:nvPr/>
        </p:nvSpPr>
        <p:spPr>
          <a:xfrm>
            <a:off x="934773" y="2772951"/>
            <a:ext cx="1058402" cy="259895"/>
          </a:xfrm>
          <a:prstGeom prst="rect">
            <a:avLst/>
          </a:prstGeom>
          <a:solidFill>
            <a:srgbClr val="ED61BA"/>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ENGLISH</a:t>
            </a:r>
          </a:p>
        </p:txBody>
      </p:sp>
      <p:sp>
        <p:nvSpPr>
          <p:cNvPr id="21" name="Text Placeholder 24">
            <a:extLst>
              <a:ext uri="{FF2B5EF4-FFF2-40B4-BE49-F238E27FC236}">
                <a16:creationId xmlns:a16="http://schemas.microsoft.com/office/drawing/2014/main" id="{D8DBACEF-46AD-4E56-B102-98422546F879}"/>
              </a:ext>
            </a:extLst>
          </p:cNvPr>
          <p:cNvSpPr txBox="1">
            <a:spLocks/>
          </p:cNvSpPr>
          <p:nvPr/>
        </p:nvSpPr>
        <p:spPr>
          <a:xfrm>
            <a:off x="936296" y="2998892"/>
            <a:ext cx="525245" cy="249054"/>
          </a:xfrm>
          <a:prstGeom prst="rect">
            <a:avLst/>
          </a:prstGeom>
          <a:solidFill>
            <a:srgbClr val="ED61BA"/>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AND</a:t>
            </a:r>
          </a:p>
        </p:txBody>
      </p:sp>
      <p:sp>
        <p:nvSpPr>
          <p:cNvPr id="22" name="Text Placeholder 24">
            <a:extLst>
              <a:ext uri="{FF2B5EF4-FFF2-40B4-BE49-F238E27FC236}">
                <a16:creationId xmlns:a16="http://schemas.microsoft.com/office/drawing/2014/main" id="{A7B8C03E-562C-482E-B9A4-B3731A00ACD1}"/>
              </a:ext>
            </a:extLst>
          </p:cNvPr>
          <p:cNvSpPr txBox="1">
            <a:spLocks/>
          </p:cNvSpPr>
          <p:nvPr/>
        </p:nvSpPr>
        <p:spPr>
          <a:xfrm>
            <a:off x="934773" y="3256908"/>
            <a:ext cx="1247668" cy="266862"/>
          </a:xfrm>
          <a:prstGeom prst="rect">
            <a:avLst/>
          </a:prstGeom>
          <a:solidFill>
            <a:srgbClr val="ED61BA"/>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HUMANITIES</a:t>
            </a:r>
          </a:p>
        </p:txBody>
      </p:sp>
      <p:sp>
        <p:nvSpPr>
          <p:cNvPr id="23" name="Text Placeholder 24">
            <a:extLst>
              <a:ext uri="{FF2B5EF4-FFF2-40B4-BE49-F238E27FC236}">
                <a16:creationId xmlns:a16="http://schemas.microsoft.com/office/drawing/2014/main" id="{2D0B16DE-918F-41D4-980A-EFEA13B7FF9B}"/>
              </a:ext>
            </a:extLst>
          </p:cNvPr>
          <p:cNvSpPr txBox="1">
            <a:spLocks/>
          </p:cNvSpPr>
          <p:nvPr/>
        </p:nvSpPr>
        <p:spPr>
          <a:xfrm>
            <a:off x="953951" y="4236119"/>
            <a:ext cx="642502" cy="272721"/>
          </a:xfrm>
          <a:prstGeom prst="rect">
            <a:avLst/>
          </a:prstGeom>
          <a:solidFill>
            <a:srgbClr val="FAA61A"/>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ARTS</a:t>
            </a:r>
          </a:p>
        </p:txBody>
      </p:sp>
      <p:sp>
        <p:nvSpPr>
          <p:cNvPr id="24" name="Text Placeholder 24">
            <a:extLst>
              <a:ext uri="{FF2B5EF4-FFF2-40B4-BE49-F238E27FC236}">
                <a16:creationId xmlns:a16="http://schemas.microsoft.com/office/drawing/2014/main" id="{39BB61AA-E3DA-46D3-9790-C44AF96BC27A}"/>
              </a:ext>
            </a:extLst>
          </p:cNvPr>
          <p:cNvSpPr txBox="1">
            <a:spLocks/>
          </p:cNvSpPr>
          <p:nvPr/>
        </p:nvSpPr>
        <p:spPr>
          <a:xfrm>
            <a:off x="912577" y="4686616"/>
            <a:ext cx="1058402" cy="259895"/>
          </a:xfrm>
          <a:prstGeom prst="rect">
            <a:avLst/>
          </a:prstGeom>
          <a:solidFill>
            <a:srgbClr val="00AEEF"/>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MEDICINE</a:t>
            </a:r>
          </a:p>
        </p:txBody>
      </p:sp>
      <p:sp>
        <p:nvSpPr>
          <p:cNvPr id="25" name="Text Placeholder 24">
            <a:extLst>
              <a:ext uri="{FF2B5EF4-FFF2-40B4-BE49-F238E27FC236}">
                <a16:creationId xmlns:a16="http://schemas.microsoft.com/office/drawing/2014/main" id="{59B2EC93-058F-400C-8704-7A76EA955B50}"/>
              </a:ext>
            </a:extLst>
          </p:cNvPr>
          <p:cNvSpPr txBox="1">
            <a:spLocks/>
          </p:cNvSpPr>
          <p:nvPr/>
        </p:nvSpPr>
        <p:spPr>
          <a:xfrm>
            <a:off x="914101" y="4912556"/>
            <a:ext cx="525245" cy="249054"/>
          </a:xfrm>
          <a:prstGeom prst="rect">
            <a:avLst/>
          </a:prstGeom>
          <a:solidFill>
            <a:srgbClr val="00AEEF"/>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AND</a:t>
            </a:r>
          </a:p>
        </p:txBody>
      </p:sp>
      <p:sp>
        <p:nvSpPr>
          <p:cNvPr id="26" name="Text Placeholder 24">
            <a:extLst>
              <a:ext uri="{FF2B5EF4-FFF2-40B4-BE49-F238E27FC236}">
                <a16:creationId xmlns:a16="http://schemas.microsoft.com/office/drawing/2014/main" id="{7BDE952C-6FBC-4980-A377-60B952049699}"/>
              </a:ext>
            </a:extLst>
          </p:cNvPr>
          <p:cNvSpPr txBox="1">
            <a:spLocks/>
          </p:cNvSpPr>
          <p:nvPr/>
        </p:nvSpPr>
        <p:spPr>
          <a:xfrm>
            <a:off x="912578" y="5142597"/>
            <a:ext cx="818786" cy="259895"/>
          </a:xfrm>
          <a:prstGeom prst="rect">
            <a:avLst/>
          </a:prstGeom>
          <a:solidFill>
            <a:srgbClr val="00AEEF"/>
          </a:solidFill>
        </p:spPr>
        <p:txBody>
          <a:bodyPr lIns="0"/>
          <a:lstStyle>
            <a:lvl1pPr marL="0" indent="0" algn="l" defTabSz="914400" rtl="0" eaLnBrk="1" latinLnBrk="0" hangingPunct="1">
              <a:lnSpc>
                <a:spcPct val="90000"/>
              </a:lnSpc>
              <a:spcBef>
                <a:spcPts val="0"/>
              </a:spcBef>
              <a:spcAft>
                <a:spcPts val="1417"/>
              </a:spcAft>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500" dirty="0">
                <a:solidFill>
                  <a:prstClr val="black"/>
                </a:solidFill>
                <a:latin typeface="Brandon Text Black"/>
              </a:rPr>
              <a:t>HEALTH</a:t>
            </a:r>
          </a:p>
        </p:txBody>
      </p:sp>
    </p:spTree>
    <p:extLst>
      <p:ext uri="{BB962C8B-B14F-4D97-AF65-F5344CB8AC3E}">
        <p14:creationId xmlns:p14="http://schemas.microsoft.com/office/powerpoint/2010/main" val="1764093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Placeholder 32">
            <a:extLst>
              <a:ext uri="{FF2B5EF4-FFF2-40B4-BE49-F238E27FC236}">
                <a16:creationId xmlns:a16="http://schemas.microsoft.com/office/drawing/2014/main" id="{B3EC585C-DF54-43C6-81E8-2CEB540A4D54}"/>
              </a:ext>
            </a:extLst>
          </p:cNvPr>
          <p:cNvPicPr>
            <a:picLocks noChangeAspect="1"/>
          </p:cNvPicPr>
          <p:nvPr/>
        </p:nvPicPr>
        <p:blipFill>
          <a:blip r:embed="rId3">
            <a:extLst>
              <a:ext uri="{28A0092B-C50C-407E-A947-70E740481C1C}">
                <a14:useLocalDpi xmlns:a14="http://schemas.microsoft.com/office/drawing/2010/main" val="0"/>
              </a:ext>
            </a:extLst>
          </a:blip>
          <a:srcRect l="29431" r="29431"/>
          <a:stretch>
            <a:fillRect/>
          </a:stretch>
        </p:blipFill>
        <p:spPr bwMode="gray">
          <a:xfrm>
            <a:off x="1685330" y="1081088"/>
            <a:ext cx="1390650" cy="1894101"/>
          </a:xfrm>
          <a:prstGeom prst="rect">
            <a:avLst/>
          </a:prstGeom>
          <a:solidFill>
            <a:schemeClr val="accent4"/>
          </a:solidFill>
        </p:spPr>
      </p:pic>
      <p:pic>
        <p:nvPicPr>
          <p:cNvPr id="24" name="Picture Placeholder 23" descr="A person holding a camera&#10;&#10;Description automatically generated">
            <a:extLst>
              <a:ext uri="{FF2B5EF4-FFF2-40B4-BE49-F238E27FC236}">
                <a16:creationId xmlns:a16="http://schemas.microsoft.com/office/drawing/2014/main" id="{79C629D8-2C70-47BD-B6C1-EEB1C5BB3BD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4398" t="370" r="44464" b="-370"/>
          <a:stretch/>
        </p:blipFill>
        <p:spPr>
          <a:xfrm>
            <a:off x="233363" y="1081088"/>
            <a:ext cx="1390650" cy="2255044"/>
          </a:xfrm>
          <a:solidFill>
            <a:schemeClr val="accent1"/>
          </a:solidFill>
        </p:spPr>
      </p:pic>
      <p:pic>
        <p:nvPicPr>
          <p:cNvPr id="33" name="Picture Placeholder 32">
            <a:extLst>
              <a:ext uri="{FF2B5EF4-FFF2-40B4-BE49-F238E27FC236}">
                <a16:creationId xmlns:a16="http://schemas.microsoft.com/office/drawing/2014/main" id="{72D9DFF2-5B88-430E-8439-617E9D75121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9431" r="29431"/>
          <a:stretch>
            <a:fillRect/>
          </a:stretch>
        </p:blipFill>
        <p:spPr>
          <a:xfrm>
            <a:off x="1687116" y="1087039"/>
            <a:ext cx="1390650" cy="2249093"/>
          </a:xfrm>
          <a:solidFill>
            <a:schemeClr val="accent4"/>
          </a:solidFill>
        </p:spPr>
      </p:pic>
      <p:pic>
        <p:nvPicPr>
          <p:cNvPr id="16" name="Picture Placeholder 15" descr="A picture containing person&#10;&#10;Description automatically generated">
            <a:extLst>
              <a:ext uri="{FF2B5EF4-FFF2-40B4-BE49-F238E27FC236}">
                <a16:creationId xmlns:a16="http://schemas.microsoft.com/office/drawing/2014/main" id="{02B7A788-8357-4701-A668-8936AD5E9BDF}"/>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695" r="3695"/>
          <a:stretch>
            <a:fillRect/>
          </a:stretch>
        </p:blipFill>
        <p:spPr>
          <a:xfrm>
            <a:off x="4599385" y="1087039"/>
            <a:ext cx="1390650" cy="2265762"/>
          </a:xfrm>
          <a:solidFill>
            <a:schemeClr val="accent4"/>
          </a:solidFill>
        </p:spPr>
      </p:pic>
      <p:pic>
        <p:nvPicPr>
          <p:cNvPr id="18" name="Picture Placeholder 17">
            <a:extLst>
              <a:ext uri="{FF2B5EF4-FFF2-40B4-BE49-F238E27FC236}">
                <a16:creationId xmlns:a16="http://schemas.microsoft.com/office/drawing/2014/main" id="{13D3292C-5F93-4191-BA0B-773F4F4EFCD1}"/>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29484" r="29484"/>
          <a:stretch>
            <a:fillRect/>
          </a:stretch>
        </p:blipFill>
        <p:spPr>
          <a:xfrm>
            <a:off x="7537847" y="1087039"/>
            <a:ext cx="1390650" cy="2265762"/>
          </a:xfrm>
          <a:solidFill>
            <a:schemeClr val="accent1"/>
          </a:solidFill>
        </p:spPr>
      </p:pic>
      <p:pic>
        <p:nvPicPr>
          <p:cNvPr id="7" name="Picture Placeholder 6">
            <a:extLst>
              <a:ext uri="{FF2B5EF4-FFF2-40B4-BE49-F238E27FC236}">
                <a16:creationId xmlns:a16="http://schemas.microsoft.com/office/drawing/2014/main" id="{D6489623-8D6D-405D-BE7E-ABC1F99395ED}"/>
              </a:ext>
            </a:extLst>
          </p:cNvPr>
          <p:cNvPicPr>
            <a:picLocks noGrp="1" noChangeAspect="1"/>
          </p:cNvPicPr>
          <p:nvPr>
            <p:ph type="pic" sz="quarter" idx="22"/>
          </p:nvPr>
        </p:nvPicPr>
        <p:blipFill rotWithShape="1">
          <a:blip r:embed="rId7">
            <a:extLst>
              <a:ext uri="{28A0092B-C50C-407E-A947-70E740481C1C}">
                <a14:useLocalDpi xmlns:a14="http://schemas.microsoft.com/office/drawing/2010/main" val="0"/>
              </a:ext>
            </a:extLst>
          </a:blip>
          <a:srcRect l="25089" t="2137" r="34113" b="-2137"/>
          <a:stretch/>
        </p:blipFill>
        <p:spPr>
          <a:xfrm>
            <a:off x="6055519" y="1087041"/>
            <a:ext cx="1390650" cy="2275284"/>
          </a:xfrm>
          <a:solidFill>
            <a:schemeClr val="accent5"/>
          </a:solidFill>
        </p:spPr>
      </p:pic>
      <p:pic>
        <p:nvPicPr>
          <p:cNvPr id="4" name="Picture Placeholder 3">
            <a:extLst>
              <a:ext uri="{FF2B5EF4-FFF2-40B4-BE49-F238E27FC236}">
                <a16:creationId xmlns:a16="http://schemas.microsoft.com/office/drawing/2014/main" id="{DFE68588-9AC5-4357-9B04-7E146230B3DA}"/>
              </a:ext>
            </a:extLst>
          </p:cNvPr>
          <p:cNvPicPr>
            <a:picLocks noGrp="1" noChangeAspect="1"/>
          </p:cNvPicPr>
          <p:nvPr>
            <p:ph type="pic" sz="quarter" idx="23"/>
          </p:nvPr>
        </p:nvPicPr>
        <p:blipFill rotWithShape="1">
          <a:blip r:embed="rId8">
            <a:extLst>
              <a:ext uri="{28A0092B-C50C-407E-A947-70E740481C1C}">
                <a14:useLocalDpi xmlns:a14="http://schemas.microsoft.com/office/drawing/2010/main" val="0"/>
              </a:ext>
            </a:extLst>
          </a:blip>
          <a:srcRect l="30498" r="24384"/>
          <a:stretch/>
        </p:blipFill>
        <p:spPr>
          <a:xfrm>
            <a:off x="3139679" y="1081088"/>
            <a:ext cx="1390650" cy="2259806"/>
          </a:xfrm>
          <a:solidFill>
            <a:schemeClr val="accent3"/>
          </a:solidFill>
        </p:spPr>
      </p:pic>
      <p:pic>
        <p:nvPicPr>
          <p:cNvPr id="27" name="Picture Placeholder 26">
            <a:extLst>
              <a:ext uri="{FF2B5EF4-FFF2-40B4-BE49-F238E27FC236}">
                <a16:creationId xmlns:a16="http://schemas.microsoft.com/office/drawing/2014/main" id="{A567E431-28D5-4B2F-BA38-122C691A8CBA}"/>
              </a:ext>
            </a:extLst>
          </p:cNvPr>
          <p:cNvPicPr>
            <a:picLocks noGrp="1" noChangeAspect="1"/>
          </p:cNvPicPr>
          <p:nvPr>
            <p:ph type="pic" sz="quarter" idx="24"/>
          </p:nvPr>
        </p:nvPicPr>
        <p:blipFill rotWithShape="1">
          <a:blip r:embed="rId9">
            <a:extLst>
              <a:ext uri="{28A0092B-C50C-407E-A947-70E740481C1C}">
                <a14:useLocalDpi xmlns:a14="http://schemas.microsoft.com/office/drawing/2010/main" val="0"/>
              </a:ext>
            </a:extLst>
          </a:blip>
          <a:srcRect l="36427" t="230" r="22413" b="-230"/>
          <a:stretch/>
        </p:blipFill>
        <p:spPr>
          <a:xfrm>
            <a:off x="216694" y="3426619"/>
            <a:ext cx="1390650" cy="2253854"/>
          </a:xfrm>
          <a:solidFill>
            <a:srgbClr val="82368C"/>
          </a:solidFill>
        </p:spPr>
      </p:pic>
      <p:pic>
        <p:nvPicPr>
          <p:cNvPr id="30" name="Picture Placeholder 29">
            <a:extLst>
              <a:ext uri="{FF2B5EF4-FFF2-40B4-BE49-F238E27FC236}">
                <a16:creationId xmlns:a16="http://schemas.microsoft.com/office/drawing/2014/main" id="{3C688963-274F-403E-B06B-27559463ECAE}"/>
              </a:ext>
            </a:extLst>
          </p:cNvPr>
          <p:cNvPicPr>
            <a:picLocks noGrp="1" noChangeAspect="1"/>
          </p:cNvPicPr>
          <p:nvPr>
            <p:ph type="pic" sz="quarter" idx="25"/>
          </p:nvPr>
        </p:nvPicPr>
        <p:blipFill rotWithShape="1">
          <a:blip r:embed="rId10">
            <a:extLst>
              <a:ext uri="{28A0092B-C50C-407E-A947-70E740481C1C}">
                <a14:useLocalDpi xmlns:a14="http://schemas.microsoft.com/office/drawing/2010/main" val="0"/>
              </a:ext>
            </a:extLst>
          </a:blip>
          <a:srcRect l="29387" t="-6942" r="29489" b="6942"/>
          <a:stretch/>
        </p:blipFill>
        <p:spPr>
          <a:xfrm>
            <a:off x="1685925" y="3415904"/>
            <a:ext cx="1389460" cy="2253853"/>
          </a:xfrm>
          <a:solidFill>
            <a:schemeClr val="accent2"/>
          </a:solidFill>
        </p:spPr>
      </p:pic>
      <p:pic>
        <p:nvPicPr>
          <p:cNvPr id="11" name="Picture Placeholder 10">
            <a:extLst>
              <a:ext uri="{FF2B5EF4-FFF2-40B4-BE49-F238E27FC236}">
                <a16:creationId xmlns:a16="http://schemas.microsoft.com/office/drawing/2014/main" id="{C10F79C9-89BC-4BF6-A35D-F3327D028259}"/>
              </a:ext>
            </a:extLst>
          </p:cNvPr>
          <p:cNvPicPr>
            <a:picLocks noGrp="1" noChangeAspect="1"/>
          </p:cNvPicPr>
          <p:nvPr>
            <p:ph type="pic" sz="quarter" idx="26"/>
          </p:nvPr>
        </p:nvPicPr>
        <p:blipFill rotWithShape="1">
          <a:blip r:embed="rId11">
            <a:extLst>
              <a:ext uri="{28A0092B-C50C-407E-A947-70E740481C1C}">
                <a14:useLocalDpi xmlns:a14="http://schemas.microsoft.com/office/drawing/2010/main" val="0"/>
              </a:ext>
            </a:extLst>
          </a:blip>
          <a:srcRect l="16974" t="11345" r="37573" b="4676"/>
          <a:stretch/>
        </p:blipFill>
        <p:spPr>
          <a:xfrm>
            <a:off x="4580334" y="3955360"/>
            <a:ext cx="1390650" cy="1725113"/>
          </a:xfrm>
          <a:solidFill>
            <a:srgbClr val="E6007E"/>
          </a:solidFill>
        </p:spPr>
      </p:pic>
      <p:pic>
        <p:nvPicPr>
          <p:cNvPr id="3" name="Picture Placeholder 2">
            <a:extLst>
              <a:ext uri="{FF2B5EF4-FFF2-40B4-BE49-F238E27FC236}">
                <a16:creationId xmlns:a16="http://schemas.microsoft.com/office/drawing/2014/main" id="{7A25C2A3-418E-480F-B4D7-1A0FF18C5F37}"/>
              </a:ext>
            </a:extLst>
          </p:cNvPr>
          <p:cNvPicPr>
            <a:picLocks noGrp="1" noChangeAspect="1"/>
          </p:cNvPicPr>
          <p:nvPr>
            <p:ph type="pic" sz="quarter" idx="27"/>
          </p:nvPr>
        </p:nvPicPr>
        <p:blipFill>
          <a:blip r:embed="rId12">
            <a:extLst>
              <a:ext uri="{28A0092B-C50C-407E-A947-70E740481C1C}">
                <a14:useLocalDpi xmlns:a14="http://schemas.microsoft.com/office/drawing/2010/main" val="0"/>
              </a:ext>
            </a:extLst>
          </a:blip>
          <a:srcRect/>
          <a:stretch/>
        </p:blipFill>
        <p:spPr>
          <a:xfrm>
            <a:off x="7534045" y="3606515"/>
            <a:ext cx="1390650" cy="2073957"/>
          </a:xfrm>
          <a:solidFill>
            <a:schemeClr val="accent2"/>
          </a:solidFill>
        </p:spPr>
      </p:pic>
      <p:pic>
        <p:nvPicPr>
          <p:cNvPr id="6" name="Picture Placeholder 5" descr="A picture containing text, person, indoor, standing&#10;&#10;Description automatically generated">
            <a:extLst>
              <a:ext uri="{FF2B5EF4-FFF2-40B4-BE49-F238E27FC236}">
                <a16:creationId xmlns:a16="http://schemas.microsoft.com/office/drawing/2014/main" id="{9DD1E62B-C911-4535-AC15-BC32B1FD2199}"/>
              </a:ext>
            </a:extLst>
          </p:cNvPr>
          <p:cNvPicPr>
            <a:picLocks noGrp="1" noChangeAspect="1"/>
          </p:cNvPicPr>
          <p:nvPr>
            <p:ph type="pic" sz="quarter" idx="28"/>
          </p:nvPr>
        </p:nvPicPr>
        <p:blipFill rotWithShape="1">
          <a:blip r:embed="rId13">
            <a:extLst>
              <a:ext uri="{28A0092B-C50C-407E-A947-70E740481C1C}">
                <a14:useLocalDpi xmlns:a14="http://schemas.microsoft.com/office/drawing/2010/main" val="0"/>
              </a:ext>
            </a:extLst>
          </a:blip>
          <a:srcRect l="15293" t="-11970" r="23039" b="11970"/>
          <a:stretch/>
        </p:blipFill>
        <p:spPr>
          <a:xfrm>
            <a:off x="6048375" y="3429000"/>
            <a:ext cx="1390650" cy="2255044"/>
          </a:xfrm>
          <a:solidFill>
            <a:schemeClr val="accent4"/>
          </a:solidFill>
        </p:spPr>
      </p:pic>
      <p:pic>
        <p:nvPicPr>
          <p:cNvPr id="21" name="Picture Placeholder 20">
            <a:extLst>
              <a:ext uri="{FF2B5EF4-FFF2-40B4-BE49-F238E27FC236}">
                <a16:creationId xmlns:a16="http://schemas.microsoft.com/office/drawing/2014/main" id="{8C047385-12DD-47C4-A894-838F3F2D7D16}"/>
              </a:ext>
            </a:extLst>
          </p:cNvPr>
          <p:cNvPicPr>
            <a:picLocks noGrp="1" noChangeAspect="1"/>
          </p:cNvPicPr>
          <p:nvPr>
            <p:ph type="pic" sz="quarter" idx="29"/>
          </p:nvPr>
        </p:nvPicPr>
        <p:blipFill rotWithShape="1">
          <a:blip r:embed="rId14">
            <a:extLst>
              <a:ext uri="{28A0092B-C50C-407E-A947-70E740481C1C}">
                <a14:useLocalDpi xmlns:a14="http://schemas.microsoft.com/office/drawing/2010/main" val="0"/>
              </a:ext>
            </a:extLst>
          </a:blip>
          <a:srcRect l="35494" r="13808" b="5721"/>
          <a:stretch/>
        </p:blipFill>
        <p:spPr>
          <a:xfrm>
            <a:off x="3150394" y="3955360"/>
            <a:ext cx="1390650" cy="1725113"/>
          </a:xfrm>
          <a:solidFill>
            <a:srgbClr val="F7A600"/>
          </a:solidFill>
        </p:spPr>
      </p:pic>
      <p:sp>
        <p:nvSpPr>
          <p:cNvPr id="14" name="Title 13">
            <a:extLst>
              <a:ext uri="{FF2B5EF4-FFF2-40B4-BE49-F238E27FC236}">
                <a16:creationId xmlns:a16="http://schemas.microsoft.com/office/drawing/2014/main" id="{82697545-E03D-4041-A07C-AB8C12478797}"/>
              </a:ext>
            </a:extLst>
          </p:cNvPr>
          <p:cNvSpPr>
            <a:spLocks noGrp="1"/>
          </p:cNvSpPr>
          <p:nvPr>
            <p:ph type="title"/>
          </p:nvPr>
        </p:nvSpPr>
        <p:spPr>
          <a:xfrm>
            <a:off x="540001" y="2850064"/>
            <a:ext cx="8065262" cy="1056668"/>
          </a:xfrm>
          <a:solidFill>
            <a:srgbClr val="8DC63F"/>
          </a:solidFill>
        </p:spPr>
        <p:txBody>
          <a:bodyPr/>
          <a:lstStyle/>
          <a:p>
            <a:r>
              <a:rPr lang="en-GB" dirty="0">
                <a:solidFill>
                  <a:schemeClr val="tx1"/>
                </a:solidFill>
              </a:rPr>
              <a:t>experience</a:t>
            </a:r>
          </a:p>
        </p:txBody>
      </p:sp>
      <p:sp>
        <p:nvSpPr>
          <p:cNvPr id="8" name="Text Placeholder 7">
            <a:extLst>
              <a:ext uri="{FF2B5EF4-FFF2-40B4-BE49-F238E27FC236}">
                <a16:creationId xmlns:a16="http://schemas.microsoft.com/office/drawing/2014/main" id="{D981779B-25AB-46D4-A09B-C27D129FA4A8}"/>
              </a:ext>
            </a:extLst>
          </p:cNvPr>
          <p:cNvSpPr>
            <a:spLocks noGrp="1"/>
          </p:cNvSpPr>
          <p:nvPr>
            <p:ph type="body" sz="quarter" idx="21"/>
          </p:nvPr>
        </p:nvSpPr>
        <p:spPr>
          <a:xfrm>
            <a:off x="519870" y="1267596"/>
            <a:ext cx="763625" cy="218700"/>
          </a:xfrm>
        </p:spPr>
        <p:txBody>
          <a:bodyPr/>
          <a:lstStyle/>
          <a:p>
            <a:r>
              <a:rPr lang="en-GB" dirty="0"/>
              <a:t>FILM</a:t>
            </a:r>
          </a:p>
        </p:txBody>
      </p:sp>
      <p:sp>
        <p:nvSpPr>
          <p:cNvPr id="42" name="Text Placeholder 7">
            <a:extLst>
              <a:ext uri="{FF2B5EF4-FFF2-40B4-BE49-F238E27FC236}">
                <a16:creationId xmlns:a16="http://schemas.microsoft.com/office/drawing/2014/main" id="{8F9FB64B-9B51-4580-9B7B-1F91CD809E91}"/>
              </a:ext>
            </a:extLst>
          </p:cNvPr>
          <p:cNvSpPr txBox="1">
            <a:spLocks/>
          </p:cNvSpPr>
          <p:nvPr/>
        </p:nvSpPr>
        <p:spPr bwMode="gray">
          <a:xfrm>
            <a:off x="2020225" y="1268075"/>
            <a:ext cx="734948" cy="218222"/>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TASTER</a:t>
            </a:r>
          </a:p>
        </p:txBody>
      </p:sp>
      <p:sp>
        <p:nvSpPr>
          <p:cNvPr id="43" name="Text Placeholder 7">
            <a:extLst>
              <a:ext uri="{FF2B5EF4-FFF2-40B4-BE49-F238E27FC236}">
                <a16:creationId xmlns:a16="http://schemas.microsoft.com/office/drawing/2014/main" id="{3F9D9B9A-DF3A-4CEB-9D8C-DD6257DBFB79}"/>
              </a:ext>
            </a:extLst>
          </p:cNvPr>
          <p:cNvSpPr txBox="1">
            <a:spLocks/>
          </p:cNvSpPr>
          <p:nvPr/>
        </p:nvSpPr>
        <p:spPr bwMode="gray">
          <a:xfrm>
            <a:off x="3477671" y="1268075"/>
            <a:ext cx="732456" cy="218222"/>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sports</a:t>
            </a:r>
          </a:p>
        </p:txBody>
      </p:sp>
      <p:sp>
        <p:nvSpPr>
          <p:cNvPr id="44" name="Text Placeholder 7">
            <a:extLst>
              <a:ext uri="{FF2B5EF4-FFF2-40B4-BE49-F238E27FC236}">
                <a16:creationId xmlns:a16="http://schemas.microsoft.com/office/drawing/2014/main" id="{3CEBA886-AD08-437E-9135-5A31CF19C79E}"/>
              </a:ext>
            </a:extLst>
          </p:cNvPr>
          <p:cNvSpPr txBox="1">
            <a:spLocks/>
          </p:cNvSpPr>
          <p:nvPr/>
        </p:nvSpPr>
        <p:spPr bwMode="gray">
          <a:xfrm>
            <a:off x="4995598" y="1268075"/>
            <a:ext cx="595163"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first</a:t>
            </a:r>
          </a:p>
        </p:txBody>
      </p:sp>
      <p:sp>
        <p:nvSpPr>
          <p:cNvPr id="45" name="Text Placeholder 7">
            <a:extLst>
              <a:ext uri="{FF2B5EF4-FFF2-40B4-BE49-F238E27FC236}">
                <a16:creationId xmlns:a16="http://schemas.microsoft.com/office/drawing/2014/main" id="{6BA8DDFC-7496-4C62-98FD-1AF8EC752666}"/>
              </a:ext>
            </a:extLst>
          </p:cNvPr>
          <p:cNvSpPr txBox="1">
            <a:spLocks/>
          </p:cNvSpPr>
          <p:nvPr/>
        </p:nvSpPr>
        <p:spPr bwMode="gray">
          <a:xfrm>
            <a:off x="6373423" y="1268074"/>
            <a:ext cx="765753" cy="218222"/>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science</a:t>
            </a:r>
          </a:p>
        </p:txBody>
      </p:sp>
      <p:sp>
        <p:nvSpPr>
          <p:cNvPr id="46" name="Text Placeholder 7">
            <a:extLst>
              <a:ext uri="{FF2B5EF4-FFF2-40B4-BE49-F238E27FC236}">
                <a16:creationId xmlns:a16="http://schemas.microsoft.com/office/drawing/2014/main" id="{941BD55F-1E2F-4002-B299-8799B845B6F0}"/>
              </a:ext>
            </a:extLst>
          </p:cNvPr>
          <p:cNvSpPr txBox="1">
            <a:spLocks/>
          </p:cNvSpPr>
          <p:nvPr/>
        </p:nvSpPr>
        <p:spPr bwMode="gray">
          <a:xfrm>
            <a:off x="7999334" y="1268074"/>
            <a:ext cx="412833" cy="218222"/>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ART </a:t>
            </a:r>
          </a:p>
        </p:txBody>
      </p:sp>
      <p:sp>
        <p:nvSpPr>
          <p:cNvPr id="47" name="Text Placeholder 7">
            <a:extLst>
              <a:ext uri="{FF2B5EF4-FFF2-40B4-BE49-F238E27FC236}">
                <a16:creationId xmlns:a16="http://schemas.microsoft.com/office/drawing/2014/main" id="{354AB87A-2AD8-4C00-A66C-D1C1E75D4BE5}"/>
              </a:ext>
            </a:extLst>
          </p:cNvPr>
          <p:cNvSpPr txBox="1">
            <a:spLocks/>
          </p:cNvSpPr>
          <p:nvPr/>
        </p:nvSpPr>
        <p:spPr bwMode="gray">
          <a:xfrm>
            <a:off x="321150" y="4887515"/>
            <a:ext cx="1220694"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fundraising</a:t>
            </a:r>
          </a:p>
        </p:txBody>
      </p:sp>
      <p:sp>
        <p:nvSpPr>
          <p:cNvPr id="55" name="Text Placeholder 7">
            <a:extLst>
              <a:ext uri="{FF2B5EF4-FFF2-40B4-BE49-F238E27FC236}">
                <a16:creationId xmlns:a16="http://schemas.microsoft.com/office/drawing/2014/main" id="{14A31AE0-C509-4E61-8708-CD9F0FC91806}"/>
              </a:ext>
            </a:extLst>
          </p:cNvPr>
          <p:cNvSpPr txBox="1">
            <a:spLocks/>
          </p:cNvSpPr>
          <p:nvPr/>
        </p:nvSpPr>
        <p:spPr bwMode="gray">
          <a:xfrm>
            <a:off x="1941634" y="1454154"/>
            <a:ext cx="900233"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LECTURE</a:t>
            </a:r>
          </a:p>
        </p:txBody>
      </p:sp>
      <p:sp>
        <p:nvSpPr>
          <p:cNvPr id="48" name="Text Placeholder 7">
            <a:extLst>
              <a:ext uri="{FF2B5EF4-FFF2-40B4-BE49-F238E27FC236}">
                <a16:creationId xmlns:a16="http://schemas.microsoft.com/office/drawing/2014/main" id="{BFE8752D-469A-4A2E-9483-E0D8326B37D1}"/>
              </a:ext>
            </a:extLst>
          </p:cNvPr>
          <p:cNvSpPr txBox="1">
            <a:spLocks/>
          </p:cNvSpPr>
          <p:nvPr/>
        </p:nvSpPr>
        <p:spPr bwMode="gray">
          <a:xfrm>
            <a:off x="2067469" y="4898735"/>
            <a:ext cx="648563"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work</a:t>
            </a:r>
          </a:p>
        </p:txBody>
      </p:sp>
      <p:sp>
        <p:nvSpPr>
          <p:cNvPr id="49" name="Text Placeholder 7">
            <a:extLst>
              <a:ext uri="{FF2B5EF4-FFF2-40B4-BE49-F238E27FC236}">
                <a16:creationId xmlns:a16="http://schemas.microsoft.com/office/drawing/2014/main" id="{45C1A4BB-25B4-4D25-BDD5-57647588BE32}"/>
              </a:ext>
            </a:extLst>
          </p:cNvPr>
          <p:cNvSpPr txBox="1">
            <a:spLocks/>
          </p:cNvSpPr>
          <p:nvPr/>
        </p:nvSpPr>
        <p:spPr bwMode="gray">
          <a:xfrm>
            <a:off x="3414098" y="4878022"/>
            <a:ext cx="859602"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VLOGGER</a:t>
            </a:r>
          </a:p>
        </p:txBody>
      </p:sp>
      <p:sp>
        <p:nvSpPr>
          <p:cNvPr id="51" name="Text Placeholder 7">
            <a:extLst>
              <a:ext uri="{FF2B5EF4-FFF2-40B4-BE49-F238E27FC236}">
                <a16:creationId xmlns:a16="http://schemas.microsoft.com/office/drawing/2014/main" id="{5627C4EF-2520-42BA-A921-2872EC058D33}"/>
              </a:ext>
            </a:extLst>
          </p:cNvPr>
          <p:cNvSpPr txBox="1">
            <a:spLocks/>
          </p:cNvSpPr>
          <p:nvPr/>
        </p:nvSpPr>
        <p:spPr bwMode="gray">
          <a:xfrm>
            <a:off x="6325527" y="4921666"/>
            <a:ext cx="871256"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err="1">
                <a:solidFill>
                  <a:srgbClr val="000000"/>
                </a:solidFill>
                <a:latin typeface="Brandon Text Black"/>
              </a:rPr>
              <a:t>SuBJECT</a:t>
            </a:r>
            <a:endParaRPr lang="en-GB" sz="1388" dirty="0">
              <a:solidFill>
                <a:srgbClr val="000000"/>
              </a:solidFill>
              <a:latin typeface="Brandon Text Black"/>
            </a:endParaRPr>
          </a:p>
        </p:txBody>
      </p:sp>
      <p:sp>
        <p:nvSpPr>
          <p:cNvPr id="52" name="Text Placeholder 7">
            <a:extLst>
              <a:ext uri="{FF2B5EF4-FFF2-40B4-BE49-F238E27FC236}">
                <a16:creationId xmlns:a16="http://schemas.microsoft.com/office/drawing/2014/main" id="{67212023-B909-48DA-B190-CADF3A832BA9}"/>
              </a:ext>
            </a:extLst>
          </p:cNvPr>
          <p:cNvSpPr txBox="1">
            <a:spLocks/>
          </p:cNvSpPr>
          <p:nvPr/>
        </p:nvSpPr>
        <p:spPr bwMode="gray">
          <a:xfrm>
            <a:off x="7787370" y="4921666"/>
            <a:ext cx="850260"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Built or </a:t>
            </a:r>
          </a:p>
        </p:txBody>
      </p:sp>
      <p:sp>
        <p:nvSpPr>
          <p:cNvPr id="54" name="Text Placeholder 7">
            <a:extLst>
              <a:ext uri="{FF2B5EF4-FFF2-40B4-BE49-F238E27FC236}">
                <a16:creationId xmlns:a16="http://schemas.microsoft.com/office/drawing/2014/main" id="{C1EB0253-B7F5-4F12-8827-EB7D5092F952}"/>
              </a:ext>
            </a:extLst>
          </p:cNvPr>
          <p:cNvSpPr txBox="1">
            <a:spLocks/>
          </p:cNvSpPr>
          <p:nvPr/>
        </p:nvSpPr>
        <p:spPr bwMode="gray">
          <a:xfrm>
            <a:off x="6230507" y="5114427"/>
            <a:ext cx="1061295"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CHAMPION</a:t>
            </a:r>
          </a:p>
        </p:txBody>
      </p:sp>
      <p:sp>
        <p:nvSpPr>
          <p:cNvPr id="56" name="Text Placeholder 7">
            <a:extLst>
              <a:ext uri="{FF2B5EF4-FFF2-40B4-BE49-F238E27FC236}">
                <a16:creationId xmlns:a16="http://schemas.microsoft.com/office/drawing/2014/main" id="{0C0254B2-5B52-48EB-A90E-35FAA1E0B9DF}"/>
              </a:ext>
            </a:extLst>
          </p:cNvPr>
          <p:cNvSpPr txBox="1">
            <a:spLocks/>
          </p:cNvSpPr>
          <p:nvPr/>
        </p:nvSpPr>
        <p:spPr bwMode="gray">
          <a:xfrm>
            <a:off x="1852198" y="5077092"/>
            <a:ext cx="1079106"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experience</a:t>
            </a:r>
          </a:p>
        </p:txBody>
      </p:sp>
      <p:sp>
        <p:nvSpPr>
          <p:cNvPr id="59" name="Text Placeholder 7">
            <a:extLst>
              <a:ext uri="{FF2B5EF4-FFF2-40B4-BE49-F238E27FC236}">
                <a16:creationId xmlns:a16="http://schemas.microsoft.com/office/drawing/2014/main" id="{9475E444-263E-4B88-987A-B307914F4464}"/>
              </a:ext>
            </a:extLst>
          </p:cNvPr>
          <p:cNvSpPr txBox="1">
            <a:spLocks/>
          </p:cNvSpPr>
          <p:nvPr/>
        </p:nvSpPr>
        <p:spPr bwMode="gray">
          <a:xfrm>
            <a:off x="7787370" y="5113523"/>
            <a:ext cx="850262"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Created</a:t>
            </a:r>
          </a:p>
        </p:txBody>
      </p:sp>
      <p:sp>
        <p:nvSpPr>
          <p:cNvPr id="36" name="Text Placeholder 7">
            <a:extLst>
              <a:ext uri="{FF2B5EF4-FFF2-40B4-BE49-F238E27FC236}">
                <a16:creationId xmlns:a16="http://schemas.microsoft.com/office/drawing/2014/main" id="{8D92EB2D-F380-4F2B-A016-9D5F28A453B1}"/>
              </a:ext>
            </a:extLst>
          </p:cNvPr>
          <p:cNvSpPr txBox="1">
            <a:spLocks/>
          </p:cNvSpPr>
          <p:nvPr/>
        </p:nvSpPr>
        <p:spPr bwMode="gray">
          <a:xfrm>
            <a:off x="3537466" y="1454154"/>
            <a:ext cx="615569"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team</a:t>
            </a:r>
          </a:p>
        </p:txBody>
      </p:sp>
      <p:sp>
        <p:nvSpPr>
          <p:cNvPr id="38" name="Text Placeholder 7">
            <a:extLst>
              <a:ext uri="{FF2B5EF4-FFF2-40B4-BE49-F238E27FC236}">
                <a16:creationId xmlns:a16="http://schemas.microsoft.com/office/drawing/2014/main" id="{519DC233-86AD-4804-9447-5739F738EF53}"/>
              </a:ext>
            </a:extLst>
          </p:cNvPr>
          <p:cNvSpPr txBox="1">
            <a:spLocks/>
          </p:cNvSpPr>
          <p:nvPr/>
        </p:nvSpPr>
        <p:spPr bwMode="gray">
          <a:xfrm>
            <a:off x="4999291" y="1454154"/>
            <a:ext cx="591470"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aider</a:t>
            </a:r>
          </a:p>
        </p:txBody>
      </p:sp>
      <p:sp>
        <p:nvSpPr>
          <p:cNvPr id="40" name="Text Placeholder 7">
            <a:extLst>
              <a:ext uri="{FF2B5EF4-FFF2-40B4-BE49-F238E27FC236}">
                <a16:creationId xmlns:a16="http://schemas.microsoft.com/office/drawing/2014/main" id="{97322AA0-8623-4312-BCD1-38B9A182F39C}"/>
              </a:ext>
            </a:extLst>
          </p:cNvPr>
          <p:cNvSpPr txBox="1">
            <a:spLocks/>
          </p:cNvSpPr>
          <p:nvPr/>
        </p:nvSpPr>
        <p:spPr bwMode="gray">
          <a:xfrm>
            <a:off x="6553200" y="1454154"/>
            <a:ext cx="398100"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lab</a:t>
            </a:r>
          </a:p>
        </p:txBody>
      </p:sp>
      <p:sp>
        <p:nvSpPr>
          <p:cNvPr id="60" name="Text Placeholder 7">
            <a:extLst>
              <a:ext uri="{FF2B5EF4-FFF2-40B4-BE49-F238E27FC236}">
                <a16:creationId xmlns:a16="http://schemas.microsoft.com/office/drawing/2014/main" id="{D72D1D8E-4A39-4366-9D52-C5ECDD31DB23}"/>
              </a:ext>
            </a:extLst>
          </p:cNvPr>
          <p:cNvSpPr txBox="1">
            <a:spLocks/>
          </p:cNvSpPr>
          <p:nvPr/>
        </p:nvSpPr>
        <p:spPr bwMode="gray">
          <a:xfrm>
            <a:off x="7787370" y="1454154"/>
            <a:ext cx="836760"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Project</a:t>
            </a:r>
          </a:p>
        </p:txBody>
      </p:sp>
      <p:sp>
        <p:nvSpPr>
          <p:cNvPr id="65" name="Text Placeholder 7">
            <a:extLst>
              <a:ext uri="{FF2B5EF4-FFF2-40B4-BE49-F238E27FC236}">
                <a16:creationId xmlns:a16="http://schemas.microsoft.com/office/drawing/2014/main" id="{B518C9C9-88E8-4500-99EF-AA26BA62EE26}"/>
              </a:ext>
            </a:extLst>
          </p:cNvPr>
          <p:cNvSpPr txBox="1">
            <a:spLocks/>
          </p:cNvSpPr>
          <p:nvPr/>
        </p:nvSpPr>
        <p:spPr bwMode="gray">
          <a:xfrm>
            <a:off x="3337718" y="5081721"/>
            <a:ext cx="1015065"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YOUTUBER</a:t>
            </a:r>
          </a:p>
        </p:txBody>
      </p:sp>
      <p:sp>
        <p:nvSpPr>
          <p:cNvPr id="70" name="Text Placeholder 7">
            <a:extLst>
              <a:ext uri="{FF2B5EF4-FFF2-40B4-BE49-F238E27FC236}">
                <a16:creationId xmlns:a16="http://schemas.microsoft.com/office/drawing/2014/main" id="{B5F34DEE-306D-404A-A5FC-AECB6026C494}"/>
              </a:ext>
            </a:extLst>
          </p:cNvPr>
          <p:cNvSpPr txBox="1">
            <a:spLocks/>
          </p:cNvSpPr>
          <p:nvPr/>
        </p:nvSpPr>
        <p:spPr bwMode="gray">
          <a:xfrm>
            <a:off x="4872114" y="4895174"/>
            <a:ext cx="857058"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Reading</a:t>
            </a:r>
          </a:p>
        </p:txBody>
      </p:sp>
      <p:sp>
        <p:nvSpPr>
          <p:cNvPr id="71" name="Text Placeholder 7">
            <a:extLst>
              <a:ext uri="{FF2B5EF4-FFF2-40B4-BE49-F238E27FC236}">
                <a16:creationId xmlns:a16="http://schemas.microsoft.com/office/drawing/2014/main" id="{E4499E5F-FDD0-448C-B68F-4785C398CFD8}"/>
              </a:ext>
            </a:extLst>
          </p:cNvPr>
          <p:cNvSpPr txBox="1">
            <a:spLocks/>
          </p:cNvSpPr>
          <p:nvPr/>
        </p:nvSpPr>
        <p:spPr bwMode="gray">
          <a:xfrm>
            <a:off x="4792275" y="5081721"/>
            <a:ext cx="1016735"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challenge</a:t>
            </a:r>
          </a:p>
        </p:txBody>
      </p:sp>
      <p:sp>
        <p:nvSpPr>
          <p:cNvPr id="73" name="Text Placeholder 7">
            <a:extLst>
              <a:ext uri="{FF2B5EF4-FFF2-40B4-BE49-F238E27FC236}">
                <a16:creationId xmlns:a16="http://schemas.microsoft.com/office/drawing/2014/main" id="{DFDB7B80-0D73-4F95-97E6-D09848619B23}"/>
              </a:ext>
            </a:extLst>
          </p:cNvPr>
          <p:cNvSpPr txBox="1">
            <a:spLocks/>
          </p:cNvSpPr>
          <p:nvPr/>
        </p:nvSpPr>
        <p:spPr bwMode="gray">
          <a:xfrm>
            <a:off x="7672099" y="5294496"/>
            <a:ext cx="1067303"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600"/>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600"/>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60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60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450"/>
              </a:spcAft>
            </a:pPr>
            <a:r>
              <a:rPr lang="en-GB" sz="1388" dirty="0">
                <a:solidFill>
                  <a:srgbClr val="000000"/>
                </a:solidFill>
                <a:latin typeface="Brandon Text Black"/>
              </a:rPr>
              <a:t>something</a:t>
            </a:r>
          </a:p>
        </p:txBody>
      </p:sp>
      <p:sp>
        <p:nvSpPr>
          <p:cNvPr id="75" name="Text Placeholder 7">
            <a:extLst>
              <a:ext uri="{FF2B5EF4-FFF2-40B4-BE49-F238E27FC236}">
                <a16:creationId xmlns:a16="http://schemas.microsoft.com/office/drawing/2014/main" id="{6DBCC155-5C32-4C2E-AD8D-33339B9F6221}"/>
              </a:ext>
            </a:extLst>
          </p:cNvPr>
          <p:cNvSpPr txBox="1">
            <a:spLocks/>
          </p:cNvSpPr>
          <p:nvPr/>
        </p:nvSpPr>
        <p:spPr bwMode="gray">
          <a:xfrm>
            <a:off x="459484" y="1454105"/>
            <a:ext cx="895199" cy="218700"/>
          </a:xfrm>
          <a:prstGeom prst="rect">
            <a:avLst/>
          </a:prstGeom>
          <a:solidFill>
            <a:schemeClr val="bg1"/>
          </a:solidFill>
        </p:spPr>
        <p:txBody>
          <a:bodyPr vert="horz" lIns="0" tIns="27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1850" kern="1200" cap="all" baseline="0">
                <a:solidFill>
                  <a:schemeClr val="tx2"/>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388" dirty="0">
                <a:solidFill>
                  <a:srgbClr val="000000"/>
                </a:solidFill>
                <a:latin typeface="Brandon Text Black"/>
              </a:rPr>
              <a:t>project</a:t>
            </a:r>
          </a:p>
        </p:txBody>
      </p:sp>
    </p:spTree>
    <p:extLst>
      <p:ext uri="{BB962C8B-B14F-4D97-AF65-F5344CB8AC3E}">
        <p14:creationId xmlns:p14="http://schemas.microsoft.com/office/powerpoint/2010/main" val="571063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8C36-6AE2-4E43-90F3-5E070447B825}"/>
              </a:ext>
            </a:extLst>
          </p:cNvPr>
          <p:cNvSpPr>
            <a:spLocks noGrp="1"/>
          </p:cNvSpPr>
          <p:nvPr>
            <p:ph type="title"/>
          </p:nvPr>
        </p:nvSpPr>
        <p:spPr>
          <a:xfrm>
            <a:off x="999000" y="1424250"/>
            <a:ext cx="2297798" cy="300578"/>
          </a:xfrm>
        </p:spPr>
        <p:txBody>
          <a:bodyPr/>
          <a:lstStyle/>
          <a:p>
            <a:r>
              <a:rPr lang="en-GB" sz="2100" dirty="0"/>
              <a:t>Insider’s guide</a:t>
            </a:r>
          </a:p>
        </p:txBody>
      </p:sp>
      <p:sp>
        <p:nvSpPr>
          <p:cNvPr id="3" name="Content Placeholder 2">
            <a:extLst>
              <a:ext uri="{FF2B5EF4-FFF2-40B4-BE49-F238E27FC236}">
                <a16:creationId xmlns:a16="http://schemas.microsoft.com/office/drawing/2014/main" id="{BF49D498-673A-4F5F-A964-578DCC88E647}"/>
              </a:ext>
            </a:extLst>
          </p:cNvPr>
          <p:cNvSpPr>
            <a:spLocks noGrp="1"/>
          </p:cNvSpPr>
          <p:nvPr>
            <p:ph idx="1"/>
          </p:nvPr>
        </p:nvSpPr>
        <p:spPr>
          <a:xfrm>
            <a:off x="999000" y="1945976"/>
            <a:ext cx="4158000" cy="3263504"/>
          </a:xfrm>
        </p:spPr>
        <p:txBody>
          <a:bodyPr/>
          <a:lstStyle/>
          <a:p>
            <a:pPr>
              <a:spcAft>
                <a:spcPts val="900"/>
              </a:spcAft>
            </a:pPr>
            <a:r>
              <a:rPr lang="en-GB" dirty="0">
                <a:latin typeface="Brandon Text Medium" panose="020B0603020203060203" pitchFamily="34" charset="0"/>
              </a:rPr>
              <a:t>“If applying for different subjects ensure that all subjects are covered in your statement.”</a:t>
            </a:r>
          </a:p>
          <a:p>
            <a:pPr>
              <a:spcAft>
                <a:spcPts val="900"/>
              </a:spcAft>
            </a:pPr>
            <a:endParaRPr lang="en-GB" sz="1500" dirty="0">
              <a:latin typeface="Brandon Text Medium" panose="020B0603020203060203" pitchFamily="34" charset="0"/>
            </a:endParaRPr>
          </a:p>
          <a:p>
            <a:pPr>
              <a:spcAft>
                <a:spcPts val="900"/>
              </a:spcAft>
            </a:pPr>
            <a:r>
              <a:rPr lang="en-GB" dirty="0">
                <a:latin typeface="Brandon Text Medium" panose="020B0603020203060203" pitchFamily="34" charset="0"/>
              </a:rPr>
              <a:t>“We want to see an active, well rounded individual not just a good academic.”</a:t>
            </a:r>
          </a:p>
          <a:p>
            <a:pPr>
              <a:spcAft>
                <a:spcPts val="900"/>
              </a:spcAft>
            </a:pPr>
            <a:endParaRPr lang="en-GB" sz="1500" dirty="0">
              <a:latin typeface="Brandon Text Medium" panose="020B0603020203060203" pitchFamily="34" charset="0"/>
            </a:endParaRPr>
          </a:p>
          <a:p>
            <a:pPr>
              <a:spcAft>
                <a:spcPts val="900"/>
              </a:spcAft>
            </a:pPr>
            <a:r>
              <a:rPr lang="en-GB" dirty="0">
                <a:latin typeface="Brandon Text Medium" panose="020B0603020203060203" pitchFamily="34" charset="0"/>
              </a:rPr>
              <a:t>“I use a personal statement to get a sense of an applicants personality, their interests and how motivated they are.”</a:t>
            </a:r>
          </a:p>
        </p:txBody>
      </p:sp>
      <p:pic>
        <p:nvPicPr>
          <p:cNvPr id="7" name="Picture Placeholder 6">
            <a:extLst>
              <a:ext uri="{FF2B5EF4-FFF2-40B4-BE49-F238E27FC236}">
                <a16:creationId xmlns:a16="http://schemas.microsoft.com/office/drawing/2014/main" id="{0E396F4D-033E-45B5-912F-2EA5B24C60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730954" y="1057596"/>
            <a:ext cx="3153966" cy="4742808"/>
          </a:xfrm>
          <a:prstGeom prst="rect">
            <a:avLst/>
          </a:prstGeom>
        </p:spPr>
      </p:pic>
    </p:spTree>
    <p:extLst>
      <p:ext uri="{BB962C8B-B14F-4D97-AF65-F5344CB8AC3E}">
        <p14:creationId xmlns:p14="http://schemas.microsoft.com/office/powerpoint/2010/main" val="230639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68FF-C00F-4C7F-BB31-0342FB4FD2DB}"/>
              </a:ext>
            </a:extLst>
          </p:cNvPr>
          <p:cNvSpPr>
            <a:spLocks noGrp="1"/>
          </p:cNvSpPr>
          <p:nvPr>
            <p:ph type="title"/>
          </p:nvPr>
        </p:nvSpPr>
        <p:spPr>
          <a:xfrm>
            <a:off x="1501140" y="3228658"/>
            <a:ext cx="6318628" cy="585153"/>
          </a:xfrm>
        </p:spPr>
        <p:txBody>
          <a:bodyPr vert="horz" lIns="144000" tIns="40500" rIns="144000" bIns="0" rtlCol="0" anchor="t" anchorCtr="0">
            <a:noAutofit/>
          </a:bodyPr>
          <a:lstStyle/>
          <a:p>
            <a:r>
              <a:rPr lang="en-GB" sz="4050" dirty="0"/>
              <a:t>POST UCAS SUBMISSION</a:t>
            </a:r>
          </a:p>
        </p:txBody>
      </p:sp>
      <p:sp>
        <p:nvSpPr>
          <p:cNvPr id="5" name="Footer Placeholder 4">
            <a:extLst>
              <a:ext uri="{FF2B5EF4-FFF2-40B4-BE49-F238E27FC236}">
                <a16:creationId xmlns:a16="http://schemas.microsoft.com/office/drawing/2014/main" id="{76825FBE-D2BD-484B-BB3E-9EF352C3B669}"/>
              </a:ext>
            </a:extLst>
          </p:cNvPr>
          <p:cNvSpPr>
            <a:spLocks noGrp="1"/>
          </p:cNvSpPr>
          <p:nvPr>
            <p:ph type="ftr" sz="quarter" idx="4294967295"/>
          </p:nvPr>
        </p:nvSpPr>
        <p:spPr>
          <a:xfrm>
            <a:off x="998999" y="5761436"/>
            <a:ext cx="2160000" cy="118800"/>
          </a:xfrm>
          <a:prstGeom prst="rect">
            <a:avLst/>
          </a:prstGeom>
        </p:spPr>
        <p:txBody>
          <a:bodyPr/>
          <a:lstStyle/>
          <a:p>
            <a:pPr defTabSz="685800"/>
            <a:r>
              <a:rPr lang="en-GB" sz="1350">
                <a:solidFill>
                  <a:prstClr val="black"/>
                </a:solidFill>
                <a:latin typeface="Brandon Text Regular"/>
              </a:rPr>
              <a:t>uea.co.uk</a:t>
            </a:r>
          </a:p>
        </p:txBody>
      </p:sp>
      <p:sp>
        <p:nvSpPr>
          <p:cNvPr id="6" name="Slide Number Placeholder 5">
            <a:extLst>
              <a:ext uri="{FF2B5EF4-FFF2-40B4-BE49-F238E27FC236}">
                <a16:creationId xmlns:a16="http://schemas.microsoft.com/office/drawing/2014/main" id="{95BAF244-C67F-484B-B25E-B8D2AA018456}"/>
              </a:ext>
            </a:extLst>
          </p:cNvPr>
          <p:cNvSpPr>
            <a:spLocks noGrp="1"/>
          </p:cNvSpPr>
          <p:nvPr>
            <p:ph type="sldNum" sz="quarter" idx="4294967295"/>
          </p:nvPr>
        </p:nvSpPr>
        <p:spPr>
          <a:xfrm>
            <a:off x="540001" y="5761436"/>
            <a:ext cx="458999" cy="118800"/>
          </a:xfrm>
          <a:prstGeom prst="rect">
            <a:avLst/>
          </a:prstGeom>
        </p:spPr>
        <p:txBody>
          <a:bodyPr/>
          <a:lstStyle/>
          <a:p>
            <a:pPr defTabSz="685800"/>
            <a:fld id="{87AE8D5F-6008-4343-804A-64D68DD0F502}" type="slidenum">
              <a:rPr lang="en-GB" sz="1350">
                <a:solidFill>
                  <a:prstClr val="black"/>
                </a:solidFill>
                <a:latin typeface="Brandon Text Regular"/>
              </a:rPr>
              <a:pPr defTabSz="685800"/>
              <a:t>34</a:t>
            </a:fld>
            <a:endParaRPr lang="en-GB" sz="1350">
              <a:solidFill>
                <a:prstClr val="black"/>
              </a:solidFill>
              <a:latin typeface="Brandon Text Regular"/>
            </a:endParaRPr>
          </a:p>
        </p:txBody>
      </p:sp>
      <p:sp>
        <p:nvSpPr>
          <p:cNvPr id="8" name="Title 1">
            <a:extLst>
              <a:ext uri="{FF2B5EF4-FFF2-40B4-BE49-F238E27FC236}">
                <a16:creationId xmlns:a16="http://schemas.microsoft.com/office/drawing/2014/main" id="{FFD23176-8A2A-41B7-8469-B90AE7F7FD01}"/>
              </a:ext>
            </a:extLst>
          </p:cNvPr>
          <p:cNvSpPr txBox="1">
            <a:spLocks/>
          </p:cNvSpPr>
          <p:nvPr/>
        </p:nvSpPr>
        <p:spPr bwMode="auto">
          <a:xfrm>
            <a:off x="1690198" y="4078956"/>
            <a:ext cx="5940511" cy="337658"/>
          </a:xfrm>
          <a:prstGeom prst="rect">
            <a:avLst/>
          </a:prstGeom>
          <a:solidFill>
            <a:schemeClr val="bg1"/>
          </a:solidFill>
        </p:spPr>
        <p:txBody>
          <a:bodyPr vert="horz" lIns="54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algn="ctr" defTabSz="685800">
              <a:lnSpc>
                <a:spcPct val="90000"/>
              </a:lnSpc>
            </a:pPr>
            <a:r>
              <a:rPr lang="en-GB" sz="1800" dirty="0">
                <a:solidFill>
                  <a:srgbClr val="000000"/>
                </a:solidFill>
                <a:latin typeface="Brandon Text Black"/>
              </a:rPr>
              <a:t>STUDENT FINANCE &amp; CHOOSING FIRM/ INSURANCE</a:t>
            </a:r>
          </a:p>
        </p:txBody>
      </p:sp>
    </p:spTree>
    <p:extLst>
      <p:ext uri="{BB962C8B-B14F-4D97-AF65-F5344CB8AC3E}">
        <p14:creationId xmlns:p14="http://schemas.microsoft.com/office/powerpoint/2010/main" val="3464551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7724A2-4FBE-49B6-82FA-30A7E70FBFA0}"/>
              </a:ext>
            </a:extLst>
          </p:cNvPr>
          <p:cNvSpPr>
            <a:spLocks noGrp="1"/>
          </p:cNvSpPr>
          <p:nvPr>
            <p:ph type="title"/>
          </p:nvPr>
        </p:nvSpPr>
        <p:spPr>
          <a:xfrm>
            <a:off x="3492001" y="1424250"/>
            <a:ext cx="2159999" cy="361800"/>
          </a:xfrm>
        </p:spPr>
        <p:txBody>
          <a:bodyPr/>
          <a:lstStyle/>
          <a:p>
            <a:r>
              <a:rPr lang="en-GB" dirty="0"/>
              <a:t>Application</a:t>
            </a:r>
          </a:p>
        </p:txBody>
      </p:sp>
      <p:sp>
        <p:nvSpPr>
          <p:cNvPr id="6" name="Title 3">
            <a:extLst>
              <a:ext uri="{FF2B5EF4-FFF2-40B4-BE49-F238E27FC236}">
                <a16:creationId xmlns:a16="http://schemas.microsoft.com/office/drawing/2014/main" id="{900C14CF-2825-4123-A14B-52F1C7ADF39D}"/>
              </a:ext>
            </a:extLst>
          </p:cNvPr>
          <p:cNvSpPr txBox="1">
            <a:spLocks/>
          </p:cNvSpPr>
          <p:nvPr/>
        </p:nvSpPr>
        <p:spPr bwMode="gray">
          <a:xfrm>
            <a:off x="3792056" y="1732114"/>
            <a:ext cx="1559888" cy="361800"/>
          </a:xfrm>
          <a:prstGeom prst="rect">
            <a:avLst/>
          </a:prstGeom>
          <a:solidFill>
            <a:schemeClr val="tx1"/>
          </a:solidFill>
        </p:spPr>
        <p:txBody>
          <a:bodyPr vert="horz" lIns="54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defRPr/>
            </a:pPr>
            <a:r>
              <a:rPr lang="en-GB" sz="2550" dirty="0">
                <a:solidFill>
                  <a:prstClr val="white"/>
                </a:solidFill>
                <a:latin typeface="Brandon Text Black"/>
              </a:rPr>
              <a:t>Timeline</a:t>
            </a:r>
          </a:p>
        </p:txBody>
      </p:sp>
      <p:sp>
        <p:nvSpPr>
          <p:cNvPr id="7" name="Oval 6">
            <a:extLst>
              <a:ext uri="{FF2B5EF4-FFF2-40B4-BE49-F238E27FC236}">
                <a16:creationId xmlns:a16="http://schemas.microsoft.com/office/drawing/2014/main" id="{3403D37B-B7A2-4D44-BD76-EDCDF621EF5F}"/>
              </a:ext>
            </a:extLst>
          </p:cNvPr>
          <p:cNvSpPr>
            <a:spLocks noChangeAspect="1"/>
          </p:cNvSpPr>
          <p:nvPr/>
        </p:nvSpPr>
        <p:spPr>
          <a:xfrm>
            <a:off x="2826102" y="2280066"/>
            <a:ext cx="1080000" cy="1080000"/>
          </a:xfrm>
          <a:prstGeom prst="ellipse">
            <a:avLst/>
          </a:prstGeom>
          <a:blipFill>
            <a:blip r:embed="rId2">
              <a:extLst>
                <a:ext uri="{BEBA8EAE-BF5A-486C-A8C5-ECC9F3942E4B}">
                  <a14:imgProps xmlns:a14="http://schemas.microsoft.com/office/drawing/2010/main">
                    <a14:imgLayer r:embed="rId3">
                      <a14:imgEffect>
                        <a14:colorTemperature colorTemp="6542"/>
                      </a14:imgEffect>
                    </a14:imgLayer>
                  </a14:imgProps>
                </a:ext>
              </a:extLst>
            </a:blip>
            <a:stretch>
              <a:fillRect l="-41160" t="-14820" r="-40430" b="-47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8" name="Oval 7">
            <a:extLst>
              <a:ext uri="{FF2B5EF4-FFF2-40B4-BE49-F238E27FC236}">
                <a16:creationId xmlns:a16="http://schemas.microsoft.com/office/drawing/2014/main" id="{30CE8759-6A4B-4D2D-9A83-C47C1ABF7BAE}"/>
              </a:ext>
            </a:extLst>
          </p:cNvPr>
          <p:cNvSpPr>
            <a:spLocks noChangeAspect="1"/>
          </p:cNvSpPr>
          <p:nvPr/>
        </p:nvSpPr>
        <p:spPr>
          <a:xfrm>
            <a:off x="4273183" y="4342828"/>
            <a:ext cx="1080000" cy="1080000"/>
          </a:xfrm>
          <a:prstGeom prst="ellipse">
            <a:avLst/>
          </a:prstGeom>
          <a: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9" name="Oval 8">
            <a:extLst>
              <a:ext uri="{FF2B5EF4-FFF2-40B4-BE49-F238E27FC236}">
                <a16:creationId xmlns:a16="http://schemas.microsoft.com/office/drawing/2014/main" id="{ABDED6EF-1E4F-4E3C-98E6-FC8C50C6E8B3}"/>
              </a:ext>
            </a:extLst>
          </p:cNvPr>
          <p:cNvSpPr>
            <a:spLocks noChangeAspect="1"/>
          </p:cNvSpPr>
          <p:nvPr/>
        </p:nvSpPr>
        <p:spPr>
          <a:xfrm>
            <a:off x="7191454" y="1847430"/>
            <a:ext cx="1080000" cy="1080000"/>
          </a:xfrm>
          <a:prstGeom prst="ellipse">
            <a:avLst/>
          </a:prstGeom>
          <a:blipFill>
            <a:blip r:embed="rId6">
              <a:extLst>
                <a:ext uri="{BEBA8EAE-BF5A-486C-A8C5-ECC9F3942E4B}">
                  <a14:imgProps xmlns:a14="http://schemas.microsoft.com/office/drawing/2010/main">
                    <a14:imgLayer r:embed="rId7">
                      <a14:imgEffect>
                        <a14:saturation sat="76000"/>
                      </a14:imgEffect>
                    </a14:imgLayer>
                  </a14:imgProps>
                </a:ext>
              </a:extLst>
            </a:blip>
            <a:stretch>
              <a:fillRect l="-32967" t="-8042" r="-32967" b="-178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10" name="Oval 9">
            <a:extLst>
              <a:ext uri="{FF2B5EF4-FFF2-40B4-BE49-F238E27FC236}">
                <a16:creationId xmlns:a16="http://schemas.microsoft.com/office/drawing/2014/main" id="{23F057F2-C489-4C6A-8D3A-E1A87D61C46A}"/>
              </a:ext>
            </a:extLst>
          </p:cNvPr>
          <p:cNvSpPr>
            <a:spLocks noChangeAspect="1"/>
          </p:cNvSpPr>
          <p:nvPr/>
        </p:nvSpPr>
        <p:spPr>
          <a:xfrm>
            <a:off x="1176135" y="1818853"/>
            <a:ext cx="1080000" cy="1080000"/>
          </a:xfrm>
          <a:prstGeom prst="ellipse">
            <a:avLst/>
          </a:prstGeom>
          <a: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11" name="Oval 10">
            <a:extLst>
              <a:ext uri="{FF2B5EF4-FFF2-40B4-BE49-F238E27FC236}">
                <a16:creationId xmlns:a16="http://schemas.microsoft.com/office/drawing/2014/main" id="{22501B19-D135-4ECE-8921-B7FE157A7C02}"/>
              </a:ext>
            </a:extLst>
          </p:cNvPr>
          <p:cNvSpPr>
            <a:spLocks noChangeAspect="1"/>
          </p:cNvSpPr>
          <p:nvPr/>
        </p:nvSpPr>
        <p:spPr>
          <a:xfrm>
            <a:off x="4476069" y="2245704"/>
            <a:ext cx="1080000" cy="1080000"/>
          </a:xfrm>
          <a:prstGeom prst="ellipse">
            <a:avLst/>
          </a:prstGeom>
          <a:blipFill>
            <a:blip r:embed="rId10">
              <a:extLst>
                <a:ext uri="{BEBA8EAE-BF5A-486C-A8C5-ECC9F3942E4B}">
                  <a14:imgProps xmlns:a14="http://schemas.microsoft.com/office/drawing/2010/main">
                    <a14:imgLayer r:embed="rId11">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12" name="Oval 11">
            <a:extLst>
              <a:ext uri="{FF2B5EF4-FFF2-40B4-BE49-F238E27FC236}">
                <a16:creationId xmlns:a16="http://schemas.microsoft.com/office/drawing/2014/main" id="{4582F94E-7A9C-4855-A9A0-4DCB6F9C8F79}"/>
              </a:ext>
            </a:extLst>
          </p:cNvPr>
          <p:cNvSpPr>
            <a:spLocks noChangeAspect="1"/>
          </p:cNvSpPr>
          <p:nvPr/>
        </p:nvSpPr>
        <p:spPr>
          <a:xfrm>
            <a:off x="5701689" y="4342828"/>
            <a:ext cx="1080000" cy="1080000"/>
          </a:xfrm>
          <a:prstGeom prst="ellipse">
            <a:avLst/>
          </a:prstGeom>
          <a: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13" name="Oval 12">
            <a:extLst>
              <a:ext uri="{FF2B5EF4-FFF2-40B4-BE49-F238E27FC236}">
                <a16:creationId xmlns:a16="http://schemas.microsoft.com/office/drawing/2014/main" id="{7F5D8337-F556-4330-BE33-05EDEFB4F20C}"/>
              </a:ext>
            </a:extLst>
          </p:cNvPr>
          <p:cNvSpPr>
            <a:spLocks noChangeAspect="1"/>
          </p:cNvSpPr>
          <p:nvPr/>
        </p:nvSpPr>
        <p:spPr>
          <a:xfrm>
            <a:off x="7731454" y="4342828"/>
            <a:ext cx="1080000" cy="1080000"/>
          </a:xfrm>
          <a:prstGeom prst="ellipse">
            <a:avLst/>
          </a:prstGeom>
          <a:blipFill>
            <a:blip r:embed="rId14"/>
            <a:stretch>
              <a:fillRect l="-38321" t="-5946" r="-26429" b="-59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14" name="Title 3">
            <a:extLst>
              <a:ext uri="{FF2B5EF4-FFF2-40B4-BE49-F238E27FC236}">
                <a16:creationId xmlns:a16="http://schemas.microsoft.com/office/drawing/2014/main" id="{ABD55232-9A7D-4C99-8A9F-755FB2721A89}"/>
              </a:ext>
            </a:extLst>
          </p:cNvPr>
          <p:cNvSpPr txBox="1">
            <a:spLocks/>
          </p:cNvSpPr>
          <p:nvPr/>
        </p:nvSpPr>
        <p:spPr bwMode="gray">
          <a:xfrm>
            <a:off x="606139" y="3667930"/>
            <a:ext cx="7931721" cy="298310"/>
          </a:xfrm>
          <a:prstGeom prst="rect">
            <a:avLst/>
          </a:prstGeom>
          <a:solidFill>
            <a:srgbClr val="ED61BA"/>
          </a:solidFill>
        </p:spPr>
        <p:txBody>
          <a:bodyPr vert="horz" lIns="54000" tIns="54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1575" dirty="0" err="1">
                <a:solidFill>
                  <a:prstClr val="black"/>
                </a:solidFill>
                <a:latin typeface="Brandon Text Black"/>
              </a:rPr>
              <a:t>feb</a:t>
            </a:r>
            <a:r>
              <a:rPr lang="en-GB" sz="1575" dirty="0">
                <a:solidFill>
                  <a:prstClr val="black"/>
                </a:solidFill>
                <a:latin typeface="Brandon Text Black"/>
              </a:rPr>
              <a:t>  mar  </a:t>
            </a:r>
            <a:r>
              <a:rPr lang="en-GB" sz="1575" dirty="0" err="1">
                <a:solidFill>
                  <a:prstClr val="black"/>
                </a:solidFill>
                <a:latin typeface="Brandon Text Black"/>
              </a:rPr>
              <a:t>apr</a:t>
            </a:r>
            <a:r>
              <a:rPr lang="en-GB" sz="1575" dirty="0">
                <a:solidFill>
                  <a:prstClr val="black"/>
                </a:solidFill>
                <a:latin typeface="Brandon Text Black"/>
              </a:rPr>
              <a:t>  may  Jun  Jul  </a:t>
            </a:r>
            <a:r>
              <a:rPr lang="en-GB" sz="1575" dirty="0" err="1">
                <a:solidFill>
                  <a:prstClr val="black"/>
                </a:solidFill>
                <a:latin typeface="Brandon Text Black"/>
              </a:rPr>
              <a:t>aug</a:t>
            </a:r>
            <a:r>
              <a:rPr lang="en-GB" sz="1575" dirty="0">
                <a:solidFill>
                  <a:prstClr val="black"/>
                </a:solidFill>
                <a:latin typeface="Brandon Text Black"/>
              </a:rPr>
              <a:t>  </a:t>
            </a:r>
            <a:r>
              <a:rPr lang="en-GB" sz="1575" dirty="0" err="1">
                <a:solidFill>
                  <a:prstClr val="black"/>
                </a:solidFill>
                <a:latin typeface="Brandon Text Black"/>
              </a:rPr>
              <a:t>sep</a:t>
            </a:r>
            <a:r>
              <a:rPr lang="en-GB" sz="1575" dirty="0">
                <a:solidFill>
                  <a:prstClr val="black"/>
                </a:solidFill>
                <a:latin typeface="Brandon Text Black"/>
              </a:rPr>
              <a:t>  oct  </a:t>
            </a:r>
            <a:r>
              <a:rPr lang="en-GB" sz="1575" dirty="0" err="1">
                <a:solidFill>
                  <a:prstClr val="black"/>
                </a:solidFill>
                <a:latin typeface="Brandon Text Black"/>
              </a:rPr>
              <a:t>nov</a:t>
            </a:r>
            <a:r>
              <a:rPr lang="en-GB" sz="1575" dirty="0">
                <a:solidFill>
                  <a:prstClr val="black"/>
                </a:solidFill>
                <a:latin typeface="Brandon Text Black"/>
              </a:rPr>
              <a:t>  </a:t>
            </a:r>
            <a:r>
              <a:rPr lang="en-GB" sz="1575" dirty="0" err="1">
                <a:solidFill>
                  <a:prstClr val="black"/>
                </a:solidFill>
                <a:latin typeface="Brandon Text Black"/>
              </a:rPr>
              <a:t>dec</a:t>
            </a:r>
            <a:r>
              <a:rPr lang="en-GB" sz="1575" dirty="0">
                <a:solidFill>
                  <a:prstClr val="black"/>
                </a:solidFill>
                <a:latin typeface="Brandon Text Black"/>
              </a:rPr>
              <a:t>  </a:t>
            </a:r>
            <a:r>
              <a:rPr lang="en-GB" sz="1575" dirty="0" err="1">
                <a:solidFill>
                  <a:prstClr val="black"/>
                </a:solidFill>
                <a:latin typeface="Brandon Text Black"/>
              </a:rPr>
              <a:t>jan</a:t>
            </a:r>
            <a:r>
              <a:rPr lang="en-GB" sz="1575" dirty="0">
                <a:solidFill>
                  <a:prstClr val="black"/>
                </a:solidFill>
                <a:latin typeface="Brandon Text Black"/>
              </a:rPr>
              <a:t>  </a:t>
            </a:r>
            <a:r>
              <a:rPr lang="en-GB" sz="1575" dirty="0" err="1">
                <a:solidFill>
                  <a:prstClr val="black"/>
                </a:solidFill>
                <a:latin typeface="Brandon Text Black"/>
              </a:rPr>
              <a:t>feb</a:t>
            </a:r>
            <a:r>
              <a:rPr lang="en-GB" sz="1575" dirty="0">
                <a:solidFill>
                  <a:prstClr val="black"/>
                </a:solidFill>
                <a:latin typeface="Brandon Text Black"/>
              </a:rPr>
              <a:t>  mar  </a:t>
            </a:r>
            <a:r>
              <a:rPr lang="en-GB" sz="1575" dirty="0" err="1">
                <a:solidFill>
                  <a:prstClr val="black"/>
                </a:solidFill>
                <a:latin typeface="Brandon Text Black"/>
              </a:rPr>
              <a:t>apr</a:t>
            </a:r>
            <a:r>
              <a:rPr lang="en-GB" sz="1575" dirty="0">
                <a:solidFill>
                  <a:prstClr val="black"/>
                </a:solidFill>
                <a:latin typeface="Brandon Text Black"/>
              </a:rPr>
              <a:t>  may  </a:t>
            </a:r>
          </a:p>
        </p:txBody>
      </p:sp>
      <p:cxnSp>
        <p:nvCxnSpPr>
          <p:cNvPr id="16" name="Straight Connector 15">
            <a:extLst>
              <a:ext uri="{FF2B5EF4-FFF2-40B4-BE49-F238E27FC236}">
                <a16:creationId xmlns:a16="http://schemas.microsoft.com/office/drawing/2014/main" id="{58485983-D19D-4766-A2B5-B4BDCC53D8E4}"/>
              </a:ext>
            </a:extLst>
          </p:cNvPr>
          <p:cNvCxnSpPr>
            <a:cxnSpLocks/>
            <a:endCxn id="43" idx="1"/>
          </p:cNvCxnSpPr>
          <p:nvPr/>
        </p:nvCxnSpPr>
        <p:spPr>
          <a:xfrm flipH="1">
            <a:off x="3361649" y="3349151"/>
            <a:ext cx="1860" cy="96672"/>
          </a:xfrm>
          <a:prstGeom prst="line">
            <a:avLst/>
          </a:prstGeom>
          <a:ln w="25400">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E46B0A-E1E6-4057-9CB9-FB0B5F3BA7DE}"/>
              </a:ext>
            </a:extLst>
          </p:cNvPr>
          <p:cNvCxnSpPr>
            <a:cxnSpLocks/>
            <a:stCxn id="11" idx="4"/>
            <a:endCxn id="51" idx="1"/>
          </p:cNvCxnSpPr>
          <p:nvPr/>
        </p:nvCxnSpPr>
        <p:spPr>
          <a:xfrm>
            <a:off x="5016069" y="3325704"/>
            <a:ext cx="5068" cy="120189"/>
          </a:xfrm>
          <a:prstGeom prst="line">
            <a:avLst/>
          </a:prstGeom>
          <a:ln w="25400">
            <a:solidFill>
              <a:srgbClr val="ED61BA"/>
            </a:solidFill>
            <a:head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97AF29-233B-4809-A1CC-15D20D95D4A0}"/>
              </a:ext>
            </a:extLst>
          </p:cNvPr>
          <p:cNvCxnSpPr>
            <a:cxnSpLocks/>
            <a:stCxn id="9" idx="4"/>
          </p:cNvCxnSpPr>
          <p:nvPr/>
        </p:nvCxnSpPr>
        <p:spPr>
          <a:xfrm>
            <a:off x="7731454" y="2927430"/>
            <a:ext cx="0" cy="796463"/>
          </a:xfrm>
          <a:prstGeom prst="line">
            <a:avLst/>
          </a:prstGeom>
          <a:ln w="25400">
            <a:solidFill>
              <a:srgbClr val="ED61BA"/>
            </a:solidFill>
            <a:head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AEA77A-C991-4CD8-88AC-A342564D882A}"/>
              </a:ext>
            </a:extLst>
          </p:cNvPr>
          <p:cNvCxnSpPr>
            <a:cxnSpLocks/>
          </p:cNvCxnSpPr>
          <p:nvPr/>
        </p:nvCxnSpPr>
        <p:spPr>
          <a:xfrm flipH="1">
            <a:off x="4813183" y="3959490"/>
            <a:ext cx="2957" cy="383338"/>
          </a:xfrm>
          <a:prstGeom prst="line">
            <a:avLst/>
          </a:prstGeom>
          <a:ln w="25400">
            <a:solidFill>
              <a:srgbClr val="ED61B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AF2630-1711-4077-BA86-534236DE6F9D}"/>
              </a:ext>
            </a:extLst>
          </p:cNvPr>
          <p:cNvCxnSpPr>
            <a:cxnSpLocks/>
          </p:cNvCxnSpPr>
          <p:nvPr/>
        </p:nvCxnSpPr>
        <p:spPr>
          <a:xfrm>
            <a:off x="6241689" y="3959490"/>
            <a:ext cx="0" cy="383338"/>
          </a:xfrm>
          <a:prstGeom prst="line">
            <a:avLst/>
          </a:prstGeom>
          <a:ln w="25400">
            <a:solidFill>
              <a:srgbClr val="ED61B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1E7C4CC-4DC7-45F8-BD4B-0B7F21C5FE85}"/>
              </a:ext>
            </a:extLst>
          </p:cNvPr>
          <p:cNvCxnSpPr>
            <a:cxnSpLocks/>
          </p:cNvCxnSpPr>
          <p:nvPr/>
        </p:nvCxnSpPr>
        <p:spPr>
          <a:xfrm>
            <a:off x="8271454" y="3966241"/>
            <a:ext cx="0" cy="371597"/>
          </a:xfrm>
          <a:prstGeom prst="line">
            <a:avLst/>
          </a:prstGeom>
          <a:ln w="25400">
            <a:solidFill>
              <a:srgbClr val="ED61BA"/>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DEDD705B-3465-4388-88C4-E6347E33CB10}"/>
              </a:ext>
            </a:extLst>
          </p:cNvPr>
          <p:cNvSpPr/>
          <p:nvPr/>
        </p:nvSpPr>
        <p:spPr>
          <a:xfrm>
            <a:off x="826129" y="3586356"/>
            <a:ext cx="179726" cy="79254"/>
          </a:xfrm>
          <a:prstGeom prst="triangle">
            <a:avLst/>
          </a:prstGeom>
          <a:solidFill>
            <a:srgbClr val="ED61BA"/>
          </a:solidFill>
          <a:ln>
            <a:solidFill>
              <a:srgbClr val="ED6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27" name="TextBox 26">
            <a:extLst>
              <a:ext uri="{FF2B5EF4-FFF2-40B4-BE49-F238E27FC236}">
                <a16:creationId xmlns:a16="http://schemas.microsoft.com/office/drawing/2014/main" id="{22EF3502-3B0E-4DED-9AB6-27075F8949C9}"/>
              </a:ext>
            </a:extLst>
          </p:cNvPr>
          <p:cNvSpPr txBox="1"/>
          <p:nvPr/>
        </p:nvSpPr>
        <p:spPr>
          <a:xfrm>
            <a:off x="584368" y="3360067"/>
            <a:ext cx="657167" cy="219332"/>
          </a:xfrm>
          <a:prstGeom prst="rect">
            <a:avLst/>
          </a:prstGeom>
          <a:noFill/>
        </p:spPr>
        <p:txBody>
          <a:bodyPr wrap="square" lIns="0" tIns="0" rIns="0" bIns="0" rtlCol="0">
            <a:noAutofit/>
          </a:bodyPr>
          <a:lstStyle/>
          <a:p>
            <a:pPr algn="ctr" defTabSz="685800">
              <a:defRPr/>
            </a:pPr>
            <a:r>
              <a:rPr lang="en-GB" sz="1050" dirty="0">
                <a:solidFill>
                  <a:prstClr val="black"/>
                </a:solidFill>
                <a:latin typeface="Brandon Text Black" panose="020B0A03020203060203" pitchFamily="34" charset="0"/>
              </a:rPr>
              <a:t>YR 12</a:t>
            </a:r>
          </a:p>
        </p:txBody>
      </p:sp>
      <p:sp>
        <p:nvSpPr>
          <p:cNvPr id="28" name="Isosceles Triangle 27">
            <a:extLst>
              <a:ext uri="{FF2B5EF4-FFF2-40B4-BE49-F238E27FC236}">
                <a16:creationId xmlns:a16="http://schemas.microsoft.com/office/drawing/2014/main" id="{7F5B6F75-1914-44B0-ADFB-BB67F25B0A54}"/>
              </a:ext>
            </a:extLst>
          </p:cNvPr>
          <p:cNvSpPr/>
          <p:nvPr/>
        </p:nvSpPr>
        <p:spPr>
          <a:xfrm>
            <a:off x="4217729" y="3586356"/>
            <a:ext cx="179726" cy="79254"/>
          </a:xfrm>
          <a:prstGeom prst="triangle">
            <a:avLst/>
          </a:prstGeom>
          <a:solidFill>
            <a:srgbClr val="ED6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Brandon Text Regular"/>
            </a:endParaRPr>
          </a:p>
        </p:txBody>
      </p:sp>
      <p:sp>
        <p:nvSpPr>
          <p:cNvPr id="29" name="TextBox 28">
            <a:extLst>
              <a:ext uri="{FF2B5EF4-FFF2-40B4-BE49-F238E27FC236}">
                <a16:creationId xmlns:a16="http://schemas.microsoft.com/office/drawing/2014/main" id="{6BFA6273-0108-4CEF-A83C-0CD648C1361E}"/>
              </a:ext>
            </a:extLst>
          </p:cNvPr>
          <p:cNvSpPr txBox="1"/>
          <p:nvPr/>
        </p:nvSpPr>
        <p:spPr>
          <a:xfrm>
            <a:off x="3979009" y="3360066"/>
            <a:ext cx="657167" cy="225130"/>
          </a:xfrm>
          <a:prstGeom prst="rect">
            <a:avLst/>
          </a:prstGeom>
          <a:noFill/>
        </p:spPr>
        <p:txBody>
          <a:bodyPr wrap="square" lIns="0" tIns="0" rIns="0" bIns="0" rtlCol="0">
            <a:noAutofit/>
          </a:bodyPr>
          <a:lstStyle/>
          <a:p>
            <a:pPr algn="ctr" defTabSz="685800">
              <a:defRPr/>
            </a:pPr>
            <a:r>
              <a:rPr lang="en-GB" sz="1050" dirty="0">
                <a:solidFill>
                  <a:prstClr val="black"/>
                </a:solidFill>
                <a:latin typeface="Brandon Text Black" panose="020B0A03020203060203" pitchFamily="34" charset="0"/>
              </a:rPr>
              <a:t>YR 13</a:t>
            </a:r>
          </a:p>
        </p:txBody>
      </p:sp>
      <p:sp>
        <p:nvSpPr>
          <p:cNvPr id="30" name="Title 3">
            <a:extLst>
              <a:ext uri="{FF2B5EF4-FFF2-40B4-BE49-F238E27FC236}">
                <a16:creationId xmlns:a16="http://schemas.microsoft.com/office/drawing/2014/main" id="{E612BFC2-93A9-4EF0-B4D1-365B4881197E}"/>
              </a:ext>
            </a:extLst>
          </p:cNvPr>
          <p:cNvSpPr txBox="1">
            <a:spLocks/>
          </p:cNvSpPr>
          <p:nvPr/>
        </p:nvSpPr>
        <p:spPr bwMode="gray">
          <a:xfrm>
            <a:off x="3016335" y="2811871"/>
            <a:ext cx="719684" cy="334061"/>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EXPERIENCE</a:t>
            </a:r>
          </a:p>
        </p:txBody>
      </p:sp>
      <p:sp>
        <p:nvSpPr>
          <p:cNvPr id="31" name="Title 3">
            <a:extLst>
              <a:ext uri="{FF2B5EF4-FFF2-40B4-BE49-F238E27FC236}">
                <a16:creationId xmlns:a16="http://schemas.microsoft.com/office/drawing/2014/main" id="{BA7F2724-6178-4A40-8D22-7ACCBDDA7BD6}"/>
              </a:ext>
            </a:extLst>
          </p:cNvPr>
          <p:cNvSpPr txBox="1">
            <a:spLocks/>
          </p:cNvSpPr>
          <p:nvPr/>
        </p:nvSpPr>
        <p:spPr bwMode="gray">
          <a:xfrm>
            <a:off x="4374938" y="4719416"/>
            <a:ext cx="876490" cy="429841"/>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Oxbridge </a:t>
            </a:r>
            <a:br>
              <a:rPr lang="en-GB" sz="900" dirty="0">
                <a:solidFill>
                  <a:prstClr val="white"/>
                </a:solidFill>
                <a:latin typeface="Brandon Text Medium" panose="020B0603020203060203" pitchFamily="34" charset="0"/>
              </a:rPr>
            </a:br>
            <a:r>
              <a:rPr lang="en-GB" sz="900" dirty="0">
                <a:solidFill>
                  <a:prstClr val="white"/>
                </a:solidFill>
                <a:latin typeface="Brandon Text Medium" panose="020B0603020203060203" pitchFamily="34" charset="0"/>
              </a:rPr>
              <a:t>med/Vet/</a:t>
            </a:r>
            <a:r>
              <a:rPr lang="en-GB" sz="900" dirty="0" err="1">
                <a:solidFill>
                  <a:prstClr val="white"/>
                </a:solidFill>
                <a:latin typeface="Brandon Text Medium" panose="020B0603020203060203" pitchFamily="34" charset="0"/>
              </a:rPr>
              <a:t>deN</a:t>
            </a:r>
            <a:r>
              <a:rPr lang="en-GB" sz="900" dirty="0">
                <a:solidFill>
                  <a:prstClr val="white"/>
                </a:solidFill>
                <a:latin typeface="Brandon Text Medium" panose="020B0603020203060203" pitchFamily="34" charset="0"/>
              </a:rPr>
              <a:t> DEADLINE</a:t>
            </a:r>
          </a:p>
        </p:txBody>
      </p:sp>
      <p:sp>
        <p:nvSpPr>
          <p:cNvPr id="32" name="Title 3">
            <a:extLst>
              <a:ext uri="{FF2B5EF4-FFF2-40B4-BE49-F238E27FC236}">
                <a16:creationId xmlns:a16="http://schemas.microsoft.com/office/drawing/2014/main" id="{F08FBA2F-1953-40B2-900C-F8A69BD754B5}"/>
              </a:ext>
            </a:extLst>
          </p:cNvPr>
          <p:cNvSpPr txBox="1">
            <a:spLocks/>
          </p:cNvSpPr>
          <p:nvPr/>
        </p:nvSpPr>
        <p:spPr bwMode="gray">
          <a:xfrm>
            <a:off x="7395579" y="2375424"/>
            <a:ext cx="678908" cy="372022"/>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Student </a:t>
            </a:r>
            <a:br>
              <a:rPr lang="en-GB" sz="900" dirty="0">
                <a:solidFill>
                  <a:prstClr val="white"/>
                </a:solidFill>
                <a:latin typeface="Brandon Text Medium" panose="020B0603020203060203" pitchFamily="34" charset="0"/>
              </a:rPr>
            </a:br>
            <a:r>
              <a:rPr lang="en-GB" sz="900" dirty="0">
                <a:solidFill>
                  <a:prstClr val="white"/>
                </a:solidFill>
                <a:latin typeface="Brandon Text Medium" panose="020B0603020203060203" pitchFamily="34" charset="0"/>
              </a:rPr>
              <a:t>finance</a:t>
            </a:r>
          </a:p>
        </p:txBody>
      </p:sp>
      <p:sp>
        <p:nvSpPr>
          <p:cNvPr id="33" name="Title 3">
            <a:extLst>
              <a:ext uri="{FF2B5EF4-FFF2-40B4-BE49-F238E27FC236}">
                <a16:creationId xmlns:a16="http://schemas.microsoft.com/office/drawing/2014/main" id="{499C044E-8B41-487D-BA3B-97C5B10A167D}"/>
              </a:ext>
            </a:extLst>
          </p:cNvPr>
          <p:cNvSpPr txBox="1">
            <a:spLocks/>
          </p:cNvSpPr>
          <p:nvPr/>
        </p:nvSpPr>
        <p:spPr bwMode="gray">
          <a:xfrm>
            <a:off x="1332953" y="2323622"/>
            <a:ext cx="776411" cy="356295"/>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University </a:t>
            </a:r>
            <a:br>
              <a:rPr lang="en-GB" sz="900" dirty="0">
                <a:solidFill>
                  <a:prstClr val="white"/>
                </a:solidFill>
                <a:latin typeface="Brandon Text Medium" panose="020B0603020203060203" pitchFamily="34" charset="0"/>
              </a:rPr>
            </a:br>
            <a:r>
              <a:rPr lang="en-GB" sz="900" dirty="0">
                <a:solidFill>
                  <a:prstClr val="white"/>
                </a:solidFill>
                <a:latin typeface="Brandon Text Medium" panose="020B0603020203060203" pitchFamily="34" charset="0"/>
              </a:rPr>
              <a:t>research</a:t>
            </a:r>
          </a:p>
        </p:txBody>
      </p:sp>
      <p:sp>
        <p:nvSpPr>
          <p:cNvPr id="34" name="Title 3">
            <a:extLst>
              <a:ext uri="{FF2B5EF4-FFF2-40B4-BE49-F238E27FC236}">
                <a16:creationId xmlns:a16="http://schemas.microsoft.com/office/drawing/2014/main" id="{92E91051-BAD7-4C4C-A92D-646E67701166}"/>
              </a:ext>
            </a:extLst>
          </p:cNvPr>
          <p:cNvSpPr txBox="1">
            <a:spLocks/>
          </p:cNvSpPr>
          <p:nvPr/>
        </p:nvSpPr>
        <p:spPr bwMode="gray">
          <a:xfrm>
            <a:off x="4618832" y="2715144"/>
            <a:ext cx="870807" cy="332453"/>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Personal </a:t>
            </a:r>
            <a:br>
              <a:rPr lang="en-GB" sz="900" dirty="0">
                <a:solidFill>
                  <a:prstClr val="white"/>
                </a:solidFill>
                <a:latin typeface="Brandon Text Medium" panose="020B0603020203060203" pitchFamily="34" charset="0"/>
              </a:rPr>
            </a:br>
            <a:r>
              <a:rPr lang="en-GB" sz="900" dirty="0">
                <a:solidFill>
                  <a:prstClr val="white"/>
                </a:solidFill>
                <a:latin typeface="Brandon Text Medium" panose="020B0603020203060203" pitchFamily="34" charset="0"/>
              </a:rPr>
              <a:t>statement</a:t>
            </a:r>
          </a:p>
        </p:txBody>
      </p:sp>
      <p:sp>
        <p:nvSpPr>
          <p:cNvPr id="35" name="Title 3">
            <a:extLst>
              <a:ext uri="{FF2B5EF4-FFF2-40B4-BE49-F238E27FC236}">
                <a16:creationId xmlns:a16="http://schemas.microsoft.com/office/drawing/2014/main" id="{9BEEA646-0325-4941-B664-EF8FAD3DC2EB}"/>
              </a:ext>
            </a:extLst>
          </p:cNvPr>
          <p:cNvSpPr txBox="1">
            <a:spLocks/>
          </p:cNvSpPr>
          <p:nvPr/>
        </p:nvSpPr>
        <p:spPr bwMode="gray">
          <a:xfrm>
            <a:off x="5860963" y="4842093"/>
            <a:ext cx="761452" cy="392489"/>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UCAS </a:t>
            </a:r>
            <a:br>
              <a:rPr lang="en-GB" sz="900" dirty="0">
                <a:solidFill>
                  <a:prstClr val="white"/>
                </a:solidFill>
                <a:latin typeface="Brandon Text Medium" panose="020B0603020203060203" pitchFamily="34" charset="0"/>
              </a:rPr>
            </a:br>
            <a:r>
              <a:rPr lang="en-GB" sz="900" dirty="0">
                <a:solidFill>
                  <a:prstClr val="white"/>
                </a:solidFill>
                <a:latin typeface="Brandon Text Medium" panose="020B0603020203060203" pitchFamily="34" charset="0"/>
              </a:rPr>
              <a:t>deadline</a:t>
            </a:r>
          </a:p>
        </p:txBody>
      </p:sp>
      <p:sp>
        <p:nvSpPr>
          <p:cNvPr id="36" name="Title 3">
            <a:extLst>
              <a:ext uri="{FF2B5EF4-FFF2-40B4-BE49-F238E27FC236}">
                <a16:creationId xmlns:a16="http://schemas.microsoft.com/office/drawing/2014/main" id="{43D2B96F-AEFB-4778-9954-298A297BBC52}"/>
              </a:ext>
            </a:extLst>
          </p:cNvPr>
          <p:cNvSpPr txBox="1">
            <a:spLocks/>
          </p:cNvSpPr>
          <p:nvPr/>
        </p:nvSpPr>
        <p:spPr bwMode="gray">
          <a:xfrm>
            <a:off x="7908081" y="4788121"/>
            <a:ext cx="726746" cy="446461"/>
          </a:xfrm>
          <a:prstGeom prst="rect">
            <a:avLst/>
          </a:prstGeom>
          <a:solidFill>
            <a:schemeClr val="tx1"/>
          </a:solidFill>
        </p:spPr>
        <p:txBody>
          <a:bodyPr vert="horz" lIns="0" tIns="0" rIns="0" bIns="0" rtlCol="0" anchor="ctr"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algn="ctr" defTabSz="685800">
              <a:defRPr/>
            </a:pPr>
            <a:r>
              <a:rPr lang="en-GB" sz="900" dirty="0">
                <a:solidFill>
                  <a:prstClr val="white"/>
                </a:solidFill>
                <a:latin typeface="Brandon Text Medium" panose="020B0603020203060203" pitchFamily="34" charset="0"/>
              </a:rPr>
              <a:t>Firm &amp; </a:t>
            </a:r>
            <a:br>
              <a:rPr lang="en-GB" sz="900" dirty="0">
                <a:solidFill>
                  <a:prstClr val="white"/>
                </a:solidFill>
                <a:latin typeface="Brandon Text Medium" panose="020B0603020203060203" pitchFamily="34" charset="0"/>
              </a:rPr>
            </a:br>
            <a:r>
              <a:rPr lang="en-GB" sz="900" dirty="0">
                <a:solidFill>
                  <a:prstClr val="white"/>
                </a:solidFill>
                <a:latin typeface="Brandon Text Medium" panose="020B0603020203060203" pitchFamily="34" charset="0"/>
              </a:rPr>
              <a:t>Insurance</a:t>
            </a:r>
          </a:p>
        </p:txBody>
      </p:sp>
      <p:cxnSp>
        <p:nvCxnSpPr>
          <p:cNvPr id="39" name="Straight Connector 38">
            <a:extLst>
              <a:ext uri="{FF2B5EF4-FFF2-40B4-BE49-F238E27FC236}">
                <a16:creationId xmlns:a16="http://schemas.microsoft.com/office/drawing/2014/main" id="{60FC2278-A4EE-4823-A4A5-2BB5BF292B3E}"/>
              </a:ext>
            </a:extLst>
          </p:cNvPr>
          <p:cNvCxnSpPr>
            <a:cxnSpLocks/>
          </p:cNvCxnSpPr>
          <p:nvPr/>
        </p:nvCxnSpPr>
        <p:spPr>
          <a:xfrm>
            <a:off x="1706060" y="2906830"/>
            <a:ext cx="0" cy="672569"/>
          </a:xfrm>
          <a:prstGeom prst="line">
            <a:avLst/>
          </a:prstGeom>
          <a:ln w="25400">
            <a:solidFill>
              <a:srgbClr val="ED61BA"/>
            </a:solidFill>
            <a:headEnd type="oval"/>
          </a:ln>
        </p:spPr>
        <p:style>
          <a:lnRef idx="1">
            <a:schemeClr val="accent1"/>
          </a:lnRef>
          <a:fillRef idx="0">
            <a:schemeClr val="accent1"/>
          </a:fillRef>
          <a:effectRef idx="0">
            <a:schemeClr val="accent1"/>
          </a:effectRef>
          <a:fontRef idx="minor">
            <a:schemeClr val="tx1"/>
          </a:fontRef>
        </p:style>
      </p:cxnSp>
      <p:sp>
        <p:nvSpPr>
          <p:cNvPr id="43" name="Left Brace 42">
            <a:extLst>
              <a:ext uri="{FF2B5EF4-FFF2-40B4-BE49-F238E27FC236}">
                <a16:creationId xmlns:a16="http://schemas.microsoft.com/office/drawing/2014/main" id="{A5EAE83C-1A4D-4C03-AAF5-791AB7AE3485}"/>
              </a:ext>
            </a:extLst>
          </p:cNvPr>
          <p:cNvSpPr/>
          <p:nvPr/>
        </p:nvSpPr>
        <p:spPr>
          <a:xfrm rot="5400000">
            <a:off x="3260437" y="2894849"/>
            <a:ext cx="267155" cy="1369102"/>
          </a:xfrm>
          <a:prstGeom prst="leftBrace">
            <a:avLst>
              <a:gd name="adj1" fmla="val 8333"/>
              <a:gd name="adj2" fmla="val 52364"/>
            </a:avLst>
          </a:prstGeom>
          <a:ln w="25400">
            <a:solidFill>
              <a:srgbClr val="ED61B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GB" sz="1350">
              <a:solidFill>
                <a:prstClr val="black"/>
              </a:solidFill>
              <a:latin typeface="Brandon Text Regular"/>
            </a:endParaRPr>
          </a:p>
        </p:txBody>
      </p:sp>
      <p:sp>
        <p:nvSpPr>
          <p:cNvPr id="48" name="Left Brace 47">
            <a:extLst>
              <a:ext uri="{FF2B5EF4-FFF2-40B4-BE49-F238E27FC236}">
                <a16:creationId xmlns:a16="http://schemas.microsoft.com/office/drawing/2014/main" id="{195E15BC-B1DC-4255-B847-A00C1522CEE7}"/>
              </a:ext>
            </a:extLst>
          </p:cNvPr>
          <p:cNvSpPr/>
          <p:nvPr/>
        </p:nvSpPr>
        <p:spPr>
          <a:xfrm rot="5400000">
            <a:off x="1584150" y="2601984"/>
            <a:ext cx="267155" cy="1954829"/>
          </a:xfrm>
          <a:prstGeom prst="leftBrace">
            <a:avLst>
              <a:gd name="adj1" fmla="val 8333"/>
              <a:gd name="adj2" fmla="val 50707"/>
            </a:avLst>
          </a:prstGeom>
          <a:ln w="25400">
            <a:solidFill>
              <a:srgbClr val="ED61B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GB" sz="1350">
              <a:solidFill>
                <a:prstClr val="black"/>
              </a:solidFill>
              <a:latin typeface="Brandon Text Regular"/>
            </a:endParaRPr>
          </a:p>
        </p:txBody>
      </p:sp>
      <p:sp>
        <p:nvSpPr>
          <p:cNvPr id="51" name="Left Brace 50">
            <a:extLst>
              <a:ext uri="{FF2B5EF4-FFF2-40B4-BE49-F238E27FC236}">
                <a16:creationId xmlns:a16="http://schemas.microsoft.com/office/drawing/2014/main" id="{80AB65D9-18CA-4F45-9865-098F3D2858A8}"/>
              </a:ext>
            </a:extLst>
          </p:cNvPr>
          <p:cNvSpPr/>
          <p:nvPr/>
        </p:nvSpPr>
        <p:spPr>
          <a:xfrm rot="5400000">
            <a:off x="4934335" y="2590122"/>
            <a:ext cx="267155" cy="1978696"/>
          </a:xfrm>
          <a:prstGeom prst="leftBrace">
            <a:avLst>
              <a:gd name="adj1" fmla="val 8333"/>
              <a:gd name="adj2" fmla="val 52364"/>
            </a:avLst>
          </a:prstGeom>
          <a:ln w="25400">
            <a:solidFill>
              <a:srgbClr val="ED61B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GB" sz="1350" dirty="0">
              <a:solidFill>
                <a:prstClr val="black"/>
              </a:solidFill>
              <a:latin typeface="Brandon Text Regular"/>
            </a:endParaRPr>
          </a:p>
        </p:txBody>
      </p:sp>
    </p:spTree>
    <p:extLst>
      <p:ext uri="{BB962C8B-B14F-4D97-AF65-F5344CB8AC3E}">
        <p14:creationId xmlns:p14="http://schemas.microsoft.com/office/powerpoint/2010/main" val="2924165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61B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08D625-78CA-40CB-A2AF-49DD871ED855}"/>
              </a:ext>
            </a:extLst>
          </p:cNvPr>
          <p:cNvSpPr/>
          <p:nvPr/>
        </p:nvSpPr>
        <p:spPr>
          <a:xfrm>
            <a:off x="4643251" y="1099768"/>
            <a:ext cx="4329113" cy="4658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54000" rtlCol="0" anchor="t" anchorCtr="0"/>
          <a:lstStyle/>
          <a:p>
            <a:pPr defTabSz="685800">
              <a:lnSpc>
                <a:spcPct val="120000"/>
              </a:lnSpc>
              <a:defRPr/>
            </a:pPr>
            <a:endParaRPr lang="en-GB" sz="1463" err="1">
              <a:solidFill>
                <a:prstClr val="white"/>
              </a:solidFill>
              <a:latin typeface="Brandon Text Regular"/>
            </a:endParaRPr>
          </a:p>
        </p:txBody>
      </p:sp>
      <p:sp>
        <p:nvSpPr>
          <p:cNvPr id="9" name="Content Placeholder 8">
            <a:extLst>
              <a:ext uri="{FF2B5EF4-FFF2-40B4-BE49-F238E27FC236}">
                <a16:creationId xmlns:a16="http://schemas.microsoft.com/office/drawing/2014/main" id="{89015F98-C244-4C02-A3DD-F1F5B459E413}"/>
              </a:ext>
            </a:extLst>
          </p:cNvPr>
          <p:cNvSpPr>
            <a:spLocks noGrp="1"/>
          </p:cNvSpPr>
          <p:nvPr>
            <p:ph idx="1"/>
          </p:nvPr>
        </p:nvSpPr>
        <p:spPr>
          <a:xfrm>
            <a:off x="1264703" y="2730732"/>
            <a:ext cx="2226347" cy="248212"/>
          </a:xfrm>
          <a:solidFill>
            <a:schemeClr val="tx1"/>
          </a:solidFill>
        </p:spPr>
        <p:txBody>
          <a:bodyPr vert="horz" lIns="54000" tIns="27000" rIns="54000" bIns="27000" rtlCol="0" anchor="t" anchorCtr="0">
            <a:noAutofit/>
          </a:bodyPr>
          <a:lstStyle/>
          <a:p>
            <a:pPr>
              <a:lnSpc>
                <a:spcPct val="85000"/>
              </a:lnSpc>
              <a:spcAft>
                <a:spcPts val="0"/>
              </a:spcAft>
            </a:pPr>
            <a:r>
              <a:rPr lang="en-GB" sz="1800"/>
              <a:t>Tuition fee loan</a:t>
            </a:r>
          </a:p>
        </p:txBody>
      </p:sp>
      <p:pic>
        <p:nvPicPr>
          <p:cNvPr id="5" name="Picture 8" descr="Image result for house white line graphic">
            <a:extLst>
              <a:ext uri="{FF2B5EF4-FFF2-40B4-BE49-F238E27FC236}">
                <a16:creationId xmlns:a16="http://schemas.microsoft.com/office/drawing/2014/main" id="{5781747D-005C-41C0-B206-787C5D3CF6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7149" y="3571273"/>
            <a:ext cx="978817" cy="8798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Related image">
            <a:extLst>
              <a:ext uri="{FF2B5EF4-FFF2-40B4-BE49-F238E27FC236}">
                <a16:creationId xmlns:a16="http://schemas.microsoft.com/office/drawing/2014/main" id="{268D733E-4F35-4B71-9A44-0B969BD34CC1}"/>
              </a:ext>
            </a:extLst>
          </p:cNvPr>
          <p:cNvPicPr>
            <a:picLocks noChangeAspect="1" noChangeArrowheads="1"/>
          </p:cNvPicPr>
          <p:nvPr/>
        </p:nvPicPr>
        <p:blipFill>
          <a:blip r:embed="rId4"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1685231" y="3341933"/>
            <a:ext cx="1385291" cy="138529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8">
            <a:extLst>
              <a:ext uri="{FF2B5EF4-FFF2-40B4-BE49-F238E27FC236}">
                <a16:creationId xmlns:a16="http://schemas.microsoft.com/office/drawing/2014/main" id="{67B5F253-1365-4EF8-B69B-14E8EE43144D}"/>
              </a:ext>
            </a:extLst>
          </p:cNvPr>
          <p:cNvSpPr txBox="1">
            <a:spLocks/>
          </p:cNvSpPr>
          <p:nvPr/>
        </p:nvSpPr>
        <p:spPr bwMode="gray">
          <a:xfrm>
            <a:off x="5475515" y="2730732"/>
            <a:ext cx="2522082" cy="248212"/>
          </a:xfrm>
          <a:prstGeom prst="rect">
            <a:avLst/>
          </a:prstGeom>
          <a:solidFill>
            <a:schemeClr val="bg1"/>
          </a:solidFill>
        </p:spPr>
        <p:txBody>
          <a:bodyPr vert="horz" lIns="54000" tIns="27000" rIns="54000" bIns="27000" rtlCol="0" anchor="t" anchorCtr="0">
            <a:noAutofit/>
          </a:bodyPr>
          <a:lstStyle>
            <a:lvl1pPr marL="0" indent="0" algn="ctr" defTabSz="914400" rtl="0" eaLnBrk="1" latinLnBrk="0" hangingPunct="1">
              <a:lnSpc>
                <a:spcPct val="80000"/>
              </a:lnSpc>
              <a:spcBef>
                <a:spcPts val="0"/>
              </a:spcBef>
              <a:spcAft>
                <a:spcPts val="1417"/>
              </a:spcAft>
              <a:buFont typeface="Arial" panose="020B0604020202020204" pitchFamily="34" charset="0"/>
              <a:buNone/>
              <a:defRPr sz="6700" kern="1200" cap="all" spc="50" baseline="0">
                <a:solidFill>
                  <a:schemeClr val="bg1"/>
                </a:solidFill>
                <a:latin typeface="+mj-lt"/>
                <a:ea typeface="+mn-ea"/>
                <a:cs typeface="+mn-cs"/>
              </a:defRPr>
            </a:lvl1pPr>
            <a:lvl2pPr marL="0" indent="0" algn="ctr" defTabSz="914400" rtl="0" eaLnBrk="1" latinLnBrk="0" hangingPunct="1">
              <a:lnSpc>
                <a:spcPct val="90000"/>
              </a:lnSpc>
              <a:spcBef>
                <a:spcPts val="300"/>
              </a:spcBef>
              <a:spcAft>
                <a:spcPts val="1417"/>
              </a:spcAft>
              <a:buFont typeface="Arial" panose="020B0604020202020204" pitchFamily="34" charset="0"/>
              <a:buNone/>
              <a:defRPr sz="2700" kern="1200" cap="all" spc="50" baseline="0">
                <a:solidFill>
                  <a:schemeClr val="bg1"/>
                </a:solidFill>
                <a:latin typeface="+mn-lt"/>
                <a:ea typeface="+mn-ea"/>
                <a:cs typeface="+mn-cs"/>
              </a:defRPr>
            </a:lvl2pPr>
            <a:lvl3pPr marL="252000" indent="-252000" algn="ctr" defTabSz="914400" rtl="0" eaLnBrk="1" latinLnBrk="0" hangingPunct="1">
              <a:lnSpc>
                <a:spcPct val="90000"/>
              </a:lnSpc>
              <a:spcBef>
                <a:spcPts val="0"/>
              </a:spcBef>
              <a:spcAft>
                <a:spcPts val="0"/>
              </a:spcAft>
              <a:buFont typeface="Brandon Text Regular" panose="020B0503020203060203" pitchFamily="34" charset="0"/>
              <a:buChar char="–"/>
              <a:defRPr sz="2500" kern="1200">
                <a:solidFill>
                  <a:schemeClr val="tx1"/>
                </a:solidFill>
                <a:latin typeface="+mn-lt"/>
                <a:ea typeface="+mn-ea"/>
                <a:cs typeface="+mn-cs"/>
              </a:defRPr>
            </a:lvl3pPr>
            <a:lvl4pPr marL="504000" indent="-252000" algn="ctr" defTabSz="914400" rtl="0" eaLnBrk="1" latinLnBrk="0" hangingPunct="1">
              <a:lnSpc>
                <a:spcPct val="90000"/>
              </a:lnSpc>
              <a:spcBef>
                <a:spcPts val="0"/>
              </a:spcBef>
              <a:spcAft>
                <a:spcPts val="0"/>
              </a:spcAft>
              <a:buFont typeface="Brandon Text Regular" panose="020B0503020203060203" pitchFamily="34" charset="0"/>
              <a:buChar char="–"/>
              <a:defRPr sz="2500" kern="1200">
                <a:solidFill>
                  <a:schemeClr val="tx1"/>
                </a:solidFill>
                <a:latin typeface="+mn-lt"/>
                <a:ea typeface="+mn-ea"/>
                <a:cs typeface="+mn-cs"/>
              </a:defRPr>
            </a:lvl4pPr>
            <a:lvl5pPr marL="252000" indent="-252000" algn="ctr" defTabSz="914400" rtl="0" eaLnBrk="1" latinLnBrk="0" hangingPunct="1">
              <a:lnSpc>
                <a:spcPct val="90000"/>
              </a:lnSpc>
              <a:spcBef>
                <a:spcPts val="0"/>
              </a:spcBef>
              <a:spcAft>
                <a:spcPts val="0"/>
              </a:spcAft>
              <a:buFont typeface="Brandon Text Black" panose="020B0A03020203060203" pitchFamily="34" charset="0"/>
              <a:buChar char="–"/>
              <a:defRPr sz="25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85000"/>
              </a:lnSpc>
              <a:spcAft>
                <a:spcPts val="0"/>
              </a:spcAft>
              <a:defRPr/>
            </a:pPr>
            <a:r>
              <a:rPr lang="en-GB" sz="1800" spc="38">
                <a:solidFill>
                  <a:sysClr val="windowText" lastClr="000000"/>
                </a:solidFill>
                <a:latin typeface="Brandon Text Black"/>
              </a:rPr>
              <a:t>Maintenance loan</a:t>
            </a:r>
          </a:p>
        </p:txBody>
      </p:sp>
    </p:spTree>
    <p:extLst>
      <p:ext uri="{BB962C8B-B14F-4D97-AF65-F5344CB8AC3E}">
        <p14:creationId xmlns:p14="http://schemas.microsoft.com/office/powerpoint/2010/main" val="3788030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61BA"/>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9015F98-C244-4C02-A3DD-F1F5B459E413}"/>
              </a:ext>
            </a:extLst>
          </p:cNvPr>
          <p:cNvSpPr>
            <a:spLocks noGrp="1"/>
          </p:cNvSpPr>
          <p:nvPr>
            <p:ph idx="1"/>
          </p:nvPr>
        </p:nvSpPr>
        <p:spPr>
          <a:xfrm>
            <a:off x="1264703" y="2730732"/>
            <a:ext cx="2226347" cy="248212"/>
          </a:xfrm>
          <a:solidFill>
            <a:schemeClr val="tx1"/>
          </a:solidFill>
        </p:spPr>
        <p:txBody>
          <a:bodyPr vert="horz" lIns="54000" tIns="27000" rIns="54000" bIns="27000" rtlCol="0" anchor="t" anchorCtr="0">
            <a:noAutofit/>
          </a:bodyPr>
          <a:lstStyle/>
          <a:p>
            <a:pPr>
              <a:lnSpc>
                <a:spcPct val="85000"/>
              </a:lnSpc>
              <a:spcAft>
                <a:spcPts val="0"/>
              </a:spcAft>
            </a:pPr>
            <a:r>
              <a:rPr lang="en-GB" sz="1800"/>
              <a:t>Tuition fee loan</a:t>
            </a:r>
          </a:p>
        </p:txBody>
      </p:sp>
      <p:pic>
        <p:nvPicPr>
          <p:cNvPr id="6" name="Picture 14" descr="Related image">
            <a:extLst>
              <a:ext uri="{FF2B5EF4-FFF2-40B4-BE49-F238E27FC236}">
                <a16:creationId xmlns:a16="http://schemas.microsoft.com/office/drawing/2014/main" id="{268D733E-4F35-4B71-9A44-0B969BD34CC1}"/>
              </a:ext>
            </a:extLst>
          </p:cNvPr>
          <p:cNvPicPr>
            <a:picLocks noChangeAspect="1" noChangeArrowheads="1"/>
          </p:cNvPicPr>
          <p:nvPr/>
        </p:nvPicPr>
        <p:blipFill>
          <a:blip r:embed="rId3"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a:off x="1685231" y="3341933"/>
            <a:ext cx="1385291" cy="138529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8">
            <a:extLst>
              <a:ext uri="{FF2B5EF4-FFF2-40B4-BE49-F238E27FC236}">
                <a16:creationId xmlns:a16="http://schemas.microsoft.com/office/drawing/2014/main" id="{2F024C24-2BE8-4531-8E0C-6692E60FAE64}"/>
              </a:ext>
            </a:extLst>
          </p:cNvPr>
          <p:cNvSpPr txBox="1">
            <a:spLocks/>
          </p:cNvSpPr>
          <p:nvPr/>
        </p:nvSpPr>
        <p:spPr bwMode="gray">
          <a:xfrm>
            <a:off x="5548746" y="3081647"/>
            <a:ext cx="2358440" cy="694706"/>
          </a:xfrm>
          <a:prstGeom prst="rect">
            <a:avLst/>
          </a:prstGeom>
          <a:solidFill>
            <a:schemeClr val="tx1"/>
          </a:solidFill>
        </p:spPr>
        <p:txBody>
          <a:bodyPr vert="horz" lIns="54000" tIns="27000" rIns="54000" bIns="27000" rtlCol="0" anchor="t" anchorCtr="0">
            <a:noAutofit/>
          </a:bodyPr>
          <a:lstStyle>
            <a:lvl1pPr marL="0" indent="0" algn="ctr" defTabSz="914400" rtl="0" eaLnBrk="1" latinLnBrk="0" hangingPunct="1">
              <a:lnSpc>
                <a:spcPct val="80000"/>
              </a:lnSpc>
              <a:spcBef>
                <a:spcPts val="0"/>
              </a:spcBef>
              <a:spcAft>
                <a:spcPts val="1417"/>
              </a:spcAft>
              <a:buFont typeface="Arial" panose="020B0604020202020204" pitchFamily="34" charset="0"/>
              <a:buNone/>
              <a:defRPr sz="6700" kern="1200" cap="all" spc="50" baseline="0">
                <a:solidFill>
                  <a:schemeClr val="bg1"/>
                </a:solidFill>
                <a:latin typeface="+mj-lt"/>
                <a:ea typeface="+mn-ea"/>
                <a:cs typeface="+mn-cs"/>
              </a:defRPr>
            </a:lvl1pPr>
            <a:lvl2pPr marL="0" indent="0" algn="ctr" defTabSz="914400" rtl="0" eaLnBrk="1" latinLnBrk="0" hangingPunct="1">
              <a:lnSpc>
                <a:spcPct val="90000"/>
              </a:lnSpc>
              <a:spcBef>
                <a:spcPts val="300"/>
              </a:spcBef>
              <a:spcAft>
                <a:spcPts val="1417"/>
              </a:spcAft>
              <a:buFont typeface="Arial" panose="020B0604020202020204" pitchFamily="34" charset="0"/>
              <a:buNone/>
              <a:defRPr sz="2700" kern="1200" cap="all" spc="50" baseline="0">
                <a:solidFill>
                  <a:schemeClr val="bg1"/>
                </a:solidFill>
                <a:latin typeface="+mn-lt"/>
                <a:ea typeface="+mn-ea"/>
                <a:cs typeface="+mn-cs"/>
              </a:defRPr>
            </a:lvl2pPr>
            <a:lvl3pPr marL="252000" indent="-252000" algn="ctr" defTabSz="914400" rtl="0" eaLnBrk="1" latinLnBrk="0" hangingPunct="1">
              <a:lnSpc>
                <a:spcPct val="90000"/>
              </a:lnSpc>
              <a:spcBef>
                <a:spcPts val="0"/>
              </a:spcBef>
              <a:spcAft>
                <a:spcPts val="0"/>
              </a:spcAft>
              <a:buFont typeface="Brandon Text Regular" panose="020B0503020203060203" pitchFamily="34" charset="0"/>
              <a:buChar char="–"/>
              <a:defRPr sz="2500" kern="1200">
                <a:solidFill>
                  <a:schemeClr val="tx1"/>
                </a:solidFill>
                <a:latin typeface="+mn-lt"/>
                <a:ea typeface="+mn-ea"/>
                <a:cs typeface="+mn-cs"/>
              </a:defRPr>
            </a:lvl3pPr>
            <a:lvl4pPr marL="504000" indent="-252000" algn="ctr" defTabSz="914400" rtl="0" eaLnBrk="1" latinLnBrk="0" hangingPunct="1">
              <a:lnSpc>
                <a:spcPct val="90000"/>
              </a:lnSpc>
              <a:spcBef>
                <a:spcPts val="0"/>
              </a:spcBef>
              <a:spcAft>
                <a:spcPts val="0"/>
              </a:spcAft>
              <a:buFont typeface="Brandon Text Regular" panose="020B0503020203060203" pitchFamily="34" charset="0"/>
              <a:buChar char="–"/>
              <a:defRPr sz="2500" kern="1200">
                <a:solidFill>
                  <a:schemeClr val="tx1"/>
                </a:solidFill>
                <a:latin typeface="+mn-lt"/>
                <a:ea typeface="+mn-ea"/>
                <a:cs typeface="+mn-cs"/>
              </a:defRPr>
            </a:lvl4pPr>
            <a:lvl5pPr marL="252000" indent="-252000" algn="ctr" defTabSz="914400" rtl="0" eaLnBrk="1" latinLnBrk="0" hangingPunct="1">
              <a:lnSpc>
                <a:spcPct val="90000"/>
              </a:lnSpc>
              <a:spcBef>
                <a:spcPts val="0"/>
              </a:spcBef>
              <a:spcAft>
                <a:spcPts val="0"/>
              </a:spcAft>
              <a:buFont typeface="Brandon Text Black" panose="020B0A03020203060203" pitchFamily="34" charset="0"/>
              <a:buChar char="–"/>
              <a:defRPr sz="25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85000"/>
              </a:lnSpc>
              <a:spcAft>
                <a:spcPts val="0"/>
              </a:spcAft>
              <a:defRPr/>
            </a:pPr>
            <a:r>
              <a:rPr lang="en-GB" sz="5400" spc="38">
                <a:solidFill>
                  <a:prstClr val="white"/>
                </a:solidFill>
                <a:latin typeface="Brandon Text Black"/>
              </a:rPr>
              <a:t>£9,250</a:t>
            </a:r>
          </a:p>
        </p:txBody>
      </p:sp>
      <p:pic>
        <p:nvPicPr>
          <p:cNvPr id="2" name="Picture 1" descr="Logo&#10;&#10;Description automatically generated">
            <a:extLst>
              <a:ext uri="{FF2B5EF4-FFF2-40B4-BE49-F238E27FC236}">
                <a16:creationId xmlns:a16="http://schemas.microsoft.com/office/drawing/2014/main" id="{788237E3-4565-08FA-E018-0DBC726B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2265741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24ADA2-AF6F-4331-9FEA-DFFD4B2F7D43}"/>
              </a:ext>
            </a:extLst>
          </p:cNvPr>
          <p:cNvSpPr>
            <a:spLocks noGrp="1"/>
          </p:cNvSpPr>
          <p:nvPr>
            <p:ph type="title"/>
          </p:nvPr>
        </p:nvSpPr>
        <p:spPr>
          <a:xfrm>
            <a:off x="1913110" y="1759473"/>
            <a:ext cx="5314949" cy="403500"/>
          </a:xfrm>
        </p:spPr>
        <p:txBody>
          <a:bodyPr/>
          <a:lstStyle/>
          <a:p>
            <a:r>
              <a:rPr lang="en-GB"/>
              <a:t>Maximum Maintenance loan</a:t>
            </a:r>
          </a:p>
        </p:txBody>
      </p:sp>
      <p:sp>
        <p:nvSpPr>
          <p:cNvPr id="13" name="Content Placeholder 12">
            <a:extLst>
              <a:ext uri="{FF2B5EF4-FFF2-40B4-BE49-F238E27FC236}">
                <a16:creationId xmlns:a16="http://schemas.microsoft.com/office/drawing/2014/main" id="{56F97C1E-9098-4B82-9168-0CA4B49ECBC4}"/>
              </a:ext>
            </a:extLst>
          </p:cNvPr>
          <p:cNvSpPr>
            <a:spLocks noGrp="1"/>
          </p:cNvSpPr>
          <p:nvPr>
            <p:ph idx="1"/>
          </p:nvPr>
        </p:nvSpPr>
        <p:spPr>
          <a:xfrm>
            <a:off x="1110417" y="4725548"/>
            <a:ext cx="1890000" cy="1080000"/>
          </a:xfrm>
        </p:spPr>
        <p:txBody>
          <a:bodyPr/>
          <a:lstStyle/>
          <a:p>
            <a:r>
              <a:rPr lang="en-GB" sz="2400">
                <a:latin typeface="+mj-lt"/>
              </a:rPr>
              <a:t>£8,400</a:t>
            </a:r>
          </a:p>
        </p:txBody>
      </p:sp>
      <p:sp>
        <p:nvSpPr>
          <p:cNvPr id="15" name="Content Placeholder 14">
            <a:extLst>
              <a:ext uri="{FF2B5EF4-FFF2-40B4-BE49-F238E27FC236}">
                <a16:creationId xmlns:a16="http://schemas.microsoft.com/office/drawing/2014/main" id="{4F6E4AAE-5459-4F73-86D0-BA3FDDC033D2}"/>
              </a:ext>
            </a:extLst>
          </p:cNvPr>
          <p:cNvSpPr>
            <a:spLocks noGrp="1"/>
          </p:cNvSpPr>
          <p:nvPr>
            <p:ph idx="14"/>
          </p:nvPr>
        </p:nvSpPr>
        <p:spPr>
          <a:xfrm>
            <a:off x="3627000" y="4737545"/>
            <a:ext cx="1890000" cy="1080000"/>
          </a:xfrm>
        </p:spPr>
        <p:txBody>
          <a:bodyPr/>
          <a:lstStyle/>
          <a:p>
            <a:r>
              <a:rPr lang="en-GB" sz="2400">
                <a:latin typeface="+mj-lt"/>
              </a:rPr>
              <a:t>£9,978</a:t>
            </a:r>
          </a:p>
        </p:txBody>
      </p:sp>
      <p:sp>
        <p:nvSpPr>
          <p:cNvPr id="16" name="Content Placeholder 15">
            <a:extLst>
              <a:ext uri="{FF2B5EF4-FFF2-40B4-BE49-F238E27FC236}">
                <a16:creationId xmlns:a16="http://schemas.microsoft.com/office/drawing/2014/main" id="{0F8A92FB-0589-4D12-9CDC-56E1C0ECBFDA}"/>
              </a:ext>
            </a:extLst>
          </p:cNvPr>
          <p:cNvSpPr>
            <a:spLocks noGrp="1"/>
          </p:cNvSpPr>
          <p:nvPr>
            <p:ph idx="15"/>
          </p:nvPr>
        </p:nvSpPr>
        <p:spPr>
          <a:xfrm>
            <a:off x="6113592" y="4752706"/>
            <a:ext cx="1890000" cy="1080000"/>
          </a:xfrm>
        </p:spPr>
        <p:txBody>
          <a:bodyPr/>
          <a:lstStyle/>
          <a:p>
            <a:r>
              <a:rPr lang="en-GB" sz="2400">
                <a:latin typeface="+mj-lt"/>
              </a:rPr>
              <a:t>£13,022</a:t>
            </a:r>
          </a:p>
        </p:txBody>
      </p:sp>
      <p:sp>
        <p:nvSpPr>
          <p:cNvPr id="17" name="Text Placeholder 16">
            <a:extLst>
              <a:ext uri="{FF2B5EF4-FFF2-40B4-BE49-F238E27FC236}">
                <a16:creationId xmlns:a16="http://schemas.microsoft.com/office/drawing/2014/main" id="{11D87FEE-38EE-41C7-A801-1DAD88336BCF}"/>
              </a:ext>
            </a:extLst>
          </p:cNvPr>
          <p:cNvSpPr>
            <a:spLocks noGrp="1"/>
          </p:cNvSpPr>
          <p:nvPr>
            <p:ph type="body" sz="quarter" idx="16"/>
          </p:nvPr>
        </p:nvSpPr>
        <p:spPr>
          <a:xfrm>
            <a:off x="1140886" y="4171871"/>
            <a:ext cx="1944737" cy="309563"/>
          </a:xfrm>
          <a:solidFill>
            <a:srgbClr val="ED61BA"/>
          </a:solidFill>
        </p:spPr>
        <p:txBody>
          <a:bodyPr/>
          <a:lstStyle/>
          <a:p>
            <a:r>
              <a:rPr lang="en-GB">
                <a:solidFill>
                  <a:schemeClr val="tx1"/>
                </a:solidFill>
              </a:rPr>
              <a:t>Living at home</a:t>
            </a:r>
          </a:p>
        </p:txBody>
      </p:sp>
      <p:sp>
        <p:nvSpPr>
          <p:cNvPr id="18" name="Text Placeholder 17">
            <a:extLst>
              <a:ext uri="{FF2B5EF4-FFF2-40B4-BE49-F238E27FC236}">
                <a16:creationId xmlns:a16="http://schemas.microsoft.com/office/drawing/2014/main" id="{3B78309C-DB2F-4F59-8DDA-30F6CEA2B42C}"/>
              </a:ext>
            </a:extLst>
          </p:cNvPr>
          <p:cNvSpPr>
            <a:spLocks noGrp="1"/>
          </p:cNvSpPr>
          <p:nvPr>
            <p:ph type="body" sz="quarter" idx="17"/>
          </p:nvPr>
        </p:nvSpPr>
        <p:spPr>
          <a:xfrm>
            <a:off x="3810270" y="4017090"/>
            <a:ext cx="1520630" cy="309563"/>
          </a:xfrm>
          <a:solidFill>
            <a:srgbClr val="ED61BA"/>
          </a:solidFill>
        </p:spPr>
        <p:txBody>
          <a:bodyPr/>
          <a:lstStyle/>
          <a:p>
            <a:r>
              <a:rPr lang="en-GB">
                <a:solidFill>
                  <a:schemeClr val="tx1"/>
                </a:solidFill>
              </a:rPr>
              <a:t>Living away</a:t>
            </a:r>
          </a:p>
        </p:txBody>
      </p:sp>
      <p:sp>
        <p:nvSpPr>
          <p:cNvPr id="19" name="Text Placeholder 18">
            <a:extLst>
              <a:ext uri="{FF2B5EF4-FFF2-40B4-BE49-F238E27FC236}">
                <a16:creationId xmlns:a16="http://schemas.microsoft.com/office/drawing/2014/main" id="{984BFC50-F7E3-4E74-AAD1-22E82C1816A9}"/>
              </a:ext>
            </a:extLst>
          </p:cNvPr>
          <p:cNvSpPr>
            <a:spLocks noGrp="1"/>
          </p:cNvSpPr>
          <p:nvPr>
            <p:ph type="body" sz="quarter" idx="18"/>
          </p:nvPr>
        </p:nvSpPr>
        <p:spPr>
          <a:xfrm>
            <a:off x="6278186" y="4298065"/>
            <a:ext cx="1520628" cy="309563"/>
          </a:xfrm>
          <a:solidFill>
            <a:srgbClr val="ED61BA"/>
          </a:solidFill>
        </p:spPr>
        <p:txBody>
          <a:bodyPr/>
          <a:lstStyle/>
          <a:p>
            <a:r>
              <a:rPr lang="en-GB">
                <a:solidFill>
                  <a:schemeClr val="tx1"/>
                </a:solidFill>
              </a:rPr>
              <a:t>In London</a:t>
            </a:r>
          </a:p>
        </p:txBody>
      </p:sp>
      <p:pic>
        <p:nvPicPr>
          <p:cNvPr id="12" name="Picture 8" descr="Image result for house white line graphic">
            <a:extLst>
              <a:ext uri="{FF2B5EF4-FFF2-40B4-BE49-F238E27FC236}">
                <a16:creationId xmlns:a16="http://schemas.microsoft.com/office/drawing/2014/main" id="{8CB4B011-26A0-4217-9106-72AA2C1440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991308" y="2385039"/>
            <a:ext cx="1161385" cy="104396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7">
            <a:extLst>
              <a:ext uri="{FF2B5EF4-FFF2-40B4-BE49-F238E27FC236}">
                <a16:creationId xmlns:a16="http://schemas.microsoft.com/office/drawing/2014/main" id="{057028C6-87DB-4929-88D0-34265C83936E}"/>
              </a:ext>
            </a:extLst>
          </p:cNvPr>
          <p:cNvSpPr txBox="1">
            <a:spLocks/>
          </p:cNvSpPr>
          <p:nvPr/>
        </p:nvSpPr>
        <p:spPr bwMode="gray">
          <a:xfrm>
            <a:off x="3810270" y="4282904"/>
            <a:ext cx="1520629" cy="309563"/>
          </a:xfrm>
          <a:prstGeom prst="rect">
            <a:avLst/>
          </a:prstGeom>
          <a:solidFill>
            <a:srgbClr val="ED61BA"/>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defRPr/>
            </a:pPr>
            <a:r>
              <a:rPr lang="en-GB" sz="1800">
                <a:solidFill>
                  <a:prstClr val="black"/>
                </a:solidFill>
                <a:latin typeface="Brandon Text Black"/>
              </a:rPr>
              <a:t>from home</a:t>
            </a:r>
          </a:p>
        </p:txBody>
      </p:sp>
      <p:sp>
        <p:nvSpPr>
          <p:cNvPr id="21" name="Text Placeholder 17">
            <a:extLst>
              <a:ext uri="{FF2B5EF4-FFF2-40B4-BE49-F238E27FC236}">
                <a16:creationId xmlns:a16="http://schemas.microsoft.com/office/drawing/2014/main" id="{2CAC30FA-D27D-4F5D-85BE-DA0F97EA0B52}"/>
              </a:ext>
            </a:extLst>
          </p:cNvPr>
          <p:cNvSpPr txBox="1">
            <a:spLocks/>
          </p:cNvSpPr>
          <p:nvPr/>
        </p:nvSpPr>
        <p:spPr bwMode="gray">
          <a:xfrm>
            <a:off x="6278187" y="3766437"/>
            <a:ext cx="1520630" cy="309563"/>
          </a:xfrm>
          <a:prstGeom prst="rect">
            <a:avLst/>
          </a:prstGeom>
          <a:solidFill>
            <a:srgbClr val="ED61BA"/>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defRPr/>
            </a:pPr>
            <a:r>
              <a:rPr lang="en-GB" sz="1800">
                <a:solidFill>
                  <a:prstClr val="black"/>
                </a:solidFill>
                <a:latin typeface="Brandon Text Black"/>
              </a:rPr>
              <a:t>Living away</a:t>
            </a:r>
          </a:p>
        </p:txBody>
      </p:sp>
      <p:sp>
        <p:nvSpPr>
          <p:cNvPr id="22" name="Text Placeholder 17">
            <a:extLst>
              <a:ext uri="{FF2B5EF4-FFF2-40B4-BE49-F238E27FC236}">
                <a16:creationId xmlns:a16="http://schemas.microsoft.com/office/drawing/2014/main" id="{25B50463-596A-4457-9A90-147DEEB423FF}"/>
              </a:ext>
            </a:extLst>
          </p:cNvPr>
          <p:cNvSpPr txBox="1">
            <a:spLocks/>
          </p:cNvSpPr>
          <p:nvPr/>
        </p:nvSpPr>
        <p:spPr bwMode="gray">
          <a:xfrm>
            <a:off x="6278186" y="4032251"/>
            <a:ext cx="1520630" cy="309563"/>
          </a:xfrm>
          <a:prstGeom prst="rect">
            <a:avLst/>
          </a:prstGeom>
          <a:solidFill>
            <a:srgbClr val="ED61BA"/>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defRPr/>
            </a:pPr>
            <a:r>
              <a:rPr lang="en-GB" sz="1800">
                <a:solidFill>
                  <a:prstClr val="black"/>
                </a:solidFill>
                <a:latin typeface="Brandon Text Black"/>
              </a:rPr>
              <a:t>from home</a:t>
            </a:r>
          </a:p>
        </p:txBody>
      </p:sp>
      <p:sp>
        <p:nvSpPr>
          <p:cNvPr id="2" name="TextBox 1">
            <a:extLst>
              <a:ext uri="{FF2B5EF4-FFF2-40B4-BE49-F238E27FC236}">
                <a16:creationId xmlns:a16="http://schemas.microsoft.com/office/drawing/2014/main" id="{58100687-3908-4210-A7D1-334F07A6A6E3}"/>
              </a:ext>
            </a:extLst>
          </p:cNvPr>
          <p:cNvSpPr txBox="1"/>
          <p:nvPr/>
        </p:nvSpPr>
        <p:spPr>
          <a:xfrm>
            <a:off x="7867520" y="5459186"/>
            <a:ext cx="1273629" cy="269422"/>
          </a:xfrm>
          <a:prstGeom prst="rect">
            <a:avLst/>
          </a:prstGeom>
          <a:noFill/>
          <a:ln>
            <a:noFill/>
          </a:ln>
        </p:spPr>
        <p:txBody>
          <a:bodyPr wrap="square" lIns="0" tIns="0" rIns="0" bIns="0" rtlCol="0" anchor="t">
            <a:noAutofit/>
          </a:bodyPr>
          <a:lstStyle/>
          <a:p>
            <a:pPr defTabSz="685800">
              <a:lnSpc>
                <a:spcPct val="90000"/>
              </a:lnSpc>
              <a:spcAft>
                <a:spcPts val="450"/>
              </a:spcAft>
              <a:defRPr/>
            </a:pPr>
            <a:r>
              <a:rPr lang="en-GB" sz="1500" i="1">
                <a:solidFill>
                  <a:prstClr val="black"/>
                </a:solidFill>
                <a:latin typeface="Brandon Text Regular"/>
              </a:rPr>
              <a:t>2023 entry</a:t>
            </a:r>
          </a:p>
        </p:txBody>
      </p:sp>
      <p:pic>
        <p:nvPicPr>
          <p:cNvPr id="3" name="Picture 2" descr="Logo&#10;&#10;Description automatically generated">
            <a:extLst>
              <a:ext uri="{FF2B5EF4-FFF2-40B4-BE49-F238E27FC236}">
                <a16:creationId xmlns:a16="http://schemas.microsoft.com/office/drawing/2014/main" id="{3F33DA3C-ADF3-AF4C-8349-5C34C9CF7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1516507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95BDF5-9CFF-498F-83FE-07AE06BA3201}"/>
              </a:ext>
            </a:extLst>
          </p:cNvPr>
          <p:cNvSpPr>
            <a:spLocks noGrp="1"/>
          </p:cNvSpPr>
          <p:nvPr>
            <p:ph type="title"/>
          </p:nvPr>
        </p:nvSpPr>
        <p:spPr>
          <a:xfrm>
            <a:off x="998999" y="1424250"/>
            <a:ext cx="944889" cy="361800"/>
          </a:xfrm>
        </p:spPr>
        <p:txBody>
          <a:bodyPr vert="horz" lIns="72000" tIns="27000" rIns="0" bIns="0" rtlCol="0" anchor="t" anchorCtr="0">
            <a:noAutofit/>
          </a:bodyPr>
          <a:lstStyle/>
          <a:p>
            <a:r>
              <a:rPr lang="en-GB"/>
              <a:t>How</a:t>
            </a:r>
          </a:p>
        </p:txBody>
      </p:sp>
      <p:graphicFrame>
        <p:nvGraphicFramePr>
          <p:cNvPr id="8" name="Table 8">
            <a:extLst>
              <a:ext uri="{FF2B5EF4-FFF2-40B4-BE49-F238E27FC236}">
                <a16:creationId xmlns:a16="http://schemas.microsoft.com/office/drawing/2014/main" id="{3748BEB4-E9F0-482F-BB2E-5B3571E72023}"/>
              </a:ext>
            </a:extLst>
          </p:cNvPr>
          <p:cNvGraphicFramePr>
            <a:graphicFrameLocks noGrp="1"/>
          </p:cNvGraphicFramePr>
          <p:nvPr>
            <p:ph idx="1"/>
          </p:nvPr>
        </p:nvGraphicFramePr>
        <p:xfrm>
          <a:off x="998999" y="2407191"/>
          <a:ext cx="7256176" cy="2590020"/>
        </p:xfrm>
        <a:graphic>
          <a:graphicData uri="http://schemas.openxmlformats.org/drawingml/2006/table">
            <a:tbl>
              <a:tblPr firstRow="1" bandRow="1">
                <a:tableStyleId>{5940675A-B579-460E-94D1-54222C63F5DA}</a:tableStyleId>
              </a:tblPr>
              <a:tblGrid>
                <a:gridCol w="1814044">
                  <a:extLst>
                    <a:ext uri="{9D8B030D-6E8A-4147-A177-3AD203B41FA5}">
                      <a16:colId xmlns:a16="http://schemas.microsoft.com/office/drawing/2014/main" val="3302031174"/>
                    </a:ext>
                  </a:extLst>
                </a:gridCol>
                <a:gridCol w="1814044">
                  <a:extLst>
                    <a:ext uri="{9D8B030D-6E8A-4147-A177-3AD203B41FA5}">
                      <a16:colId xmlns:a16="http://schemas.microsoft.com/office/drawing/2014/main" val="264454538"/>
                    </a:ext>
                  </a:extLst>
                </a:gridCol>
                <a:gridCol w="1814044">
                  <a:extLst>
                    <a:ext uri="{9D8B030D-6E8A-4147-A177-3AD203B41FA5}">
                      <a16:colId xmlns:a16="http://schemas.microsoft.com/office/drawing/2014/main" val="583818698"/>
                    </a:ext>
                  </a:extLst>
                </a:gridCol>
                <a:gridCol w="1814044">
                  <a:extLst>
                    <a:ext uri="{9D8B030D-6E8A-4147-A177-3AD203B41FA5}">
                      <a16:colId xmlns:a16="http://schemas.microsoft.com/office/drawing/2014/main" val="3518235293"/>
                    </a:ext>
                  </a:extLst>
                </a:gridCol>
              </a:tblGrid>
              <a:tr h="647505">
                <a:tc>
                  <a:txBody>
                    <a:bodyPr/>
                    <a:lstStyle/>
                    <a:p>
                      <a:r>
                        <a:rPr lang="en-GB" sz="1400" b="1" cap="all" baseline="0">
                          <a:solidFill>
                            <a:schemeClr val="tx1"/>
                          </a:solidFill>
                          <a:latin typeface="Brandon Text Medium" panose="020B0603020203060203" pitchFamily="34" charset="0"/>
                        </a:rPr>
                        <a:t>Full time </a:t>
                      </a:r>
                      <a:br>
                        <a:rPr lang="en-GB" sz="1400" b="1" cap="all" baseline="0">
                          <a:solidFill>
                            <a:schemeClr val="tx1"/>
                          </a:solidFill>
                          <a:latin typeface="Brandon Text Medium" panose="020B0603020203060203" pitchFamily="34" charset="0"/>
                        </a:rPr>
                      </a:br>
                      <a:r>
                        <a:rPr lang="en-GB" sz="1400" b="1" cap="all" baseline="0">
                          <a:solidFill>
                            <a:schemeClr val="tx1"/>
                          </a:solidFill>
                          <a:latin typeface="Brandon Text Medium" panose="020B0603020203060203" pitchFamily="34" charset="0"/>
                        </a:rPr>
                        <a:t>students</a:t>
                      </a:r>
                    </a:p>
                  </a:txBody>
                  <a:tcPr marL="108000" marR="68580" marT="34290" marB="34290" anchor="ctr">
                    <a:solidFill>
                      <a:srgbClr val="ED61BA"/>
                    </a:solidFill>
                  </a:tcPr>
                </a:tc>
                <a:tc>
                  <a:txBody>
                    <a:bodyPr/>
                    <a:lstStyle/>
                    <a:p>
                      <a:r>
                        <a:rPr lang="en-GB" sz="1400" b="1" cap="all" baseline="0">
                          <a:solidFill>
                            <a:schemeClr val="tx1"/>
                          </a:solidFill>
                          <a:latin typeface="Brandon Text Medium" panose="020B0603020203060203" pitchFamily="34" charset="0"/>
                        </a:rPr>
                        <a:t>Maximum </a:t>
                      </a:r>
                      <a:br>
                        <a:rPr lang="en-GB" sz="1400" b="1" cap="all" baseline="0">
                          <a:solidFill>
                            <a:schemeClr val="tx1"/>
                          </a:solidFill>
                          <a:latin typeface="Brandon Text Medium" panose="020B0603020203060203" pitchFamily="34" charset="0"/>
                        </a:rPr>
                      </a:br>
                      <a:r>
                        <a:rPr lang="en-GB" sz="1400" b="1" cap="all" baseline="0">
                          <a:solidFill>
                            <a:schemeClr val="tx1"/>
                          </a:solidFill>
                          <a:latin typeface="Brandon Text Medium" panose="020B0603020203060203" pitchFamily="34" charset="0"/>
                        </a:rPr>
                        <a:t>loan</a:t>
                      </a:r>
                    </a:p>
                  </a:txBody>
                  <a:tcPr marL="108000" marR="68580" marT="34290" marB="34290" anchor="ctr">
                    <a:solidFill>
                      <a:srgbClr val="ED61BA"/>
                    </a:solidFill>
                  </a:tcPr>
                </a:tc>
                <a:tc>
                  <a:txBody>
                    <a:bodyPr/>
                    <a:lstStyle/>
                    <a:p>
                      <a:r>
                        <a:rPr lang="en-GB" sz="1400" b="1" cap="all" baseline="0">
                          <a:solidFill>
                            <a:schemeClr val="tx1"/>
                          </a:solidFill>
                          <a:latin typeface="Brandon Text Medium" panose="020B0603020203060203" pitchFamily="34" charset="0"/>
                        </a:rPr>
                        <a:t>Everyone is </a:t>
                      </a:r>
                      <a:br>
                        <a:rPr lang="en-GB" sz="1400" b="1" cap="all" baseline="0">
                          <a:solidFill>
                            <a:schemeClr val="tx1"/>
                          </a:solidFill>
                          <a:latin typeface="Brandon Text Medium" panose="020B0603020203060203" pitchFamily="34" charset="0"/>
                        </a:rPr>
                      </a:br>
                      <a:r>
                        <a:rPr lang="en-GB" sz="1400" b="1" cap="all" baseline="0">
                          <a:solidFill>
                            <a:schemeClr val="tx1"/>
                          </a:solidFill>
                          <a:latin typeface="Brandon Text Medium" panose="020B0603020203060203" pitchFamily="34" charset="0"/>
                        </a:rPr>
                        <a:t>entitled to this</a:t>
                      </a:r>
                    </a:p>
                  </a:txBody>
                  <a:tcPr marL="108000" marR="68580" marT="34290" marB="34290" anchor="ctr">
                    <a:solidFill>
                      <a:srgbClr val="ED61BA"/>
                    </a:solidFill>
                  </a:tcPr>
                </a:tc>
                <a:tc>
                  <a:txBody>
                    <a:bodyPr/>
                    <a:lstStyle/>
                    <a:p>
                      <a:r>
                        <a:rPr lang="en-GB" sz="1400" b="1" cap="all" baseline="0">
                          <a:solidFill>
                            <a:schemeClr val="tx1"/>
                          </a:solidFill>
                          <a:latin typeface="Brandon Text Medium"/>
                        </a:rPr>
                        <a:t>Top-up based on </a:t>
                      </a:r>
                      <a:br>
                        <a:rPr lang="en-GB" sz="1400" b="1" cap="all" baseline="0">
                          <a:solidFill>
                            <a:srgbClr val="000000"/>
                          </a:solidFill>
                          <a:latin typeface="Brandon Text Medium"/>
                        </a:rPr>
                      </a:br>
                      <a:r>
                        <a:rPr lang="en-GB" sz="1400" b="1" cap="all" baseline="0">
                          <a:solidFill>
                            <a:schemeClr val="tx1"/>
                          </a:solidFill>
                          <a:latin typeface="Brandon Text Medium"/>
                        </a:rPr>
                        <a:t>household income</a:t>
                      </a:r>
                    </a:p>
                  </a:txBody>
                  <a:tcPr marL="108000" marR="68580" marT="34290" marB="34290" anchor="ctr">
                    <a:solidFill>
                      <a:srgbClr val="ED61BA"/>
                    </a:solidFill>
                  </a:tcPr>
                </a:tc>
                <a:extLst>
                  <a:ext uri="{0D108BD9-81ED-4DB2-BD59-A6C34878D82A}">
                    <a16:rowId xmlns:a16="http://schemas.microsoft.com/office/drawing/2014/main" val="1101873412"/>
                  </a:ext>
                </a:extLst>
              </a:tr>
              <a:tr h="647505">
                <a:tc>
                  <a:txBody>
                    <a:bodyPr/>
                    <a:lstStyle/>
                    <a:p>
                      <a:r>
                        <a:rPr lang="en-GB" sz="1400" b="1" cap="all" baseline="0">
                          <a:solidFill>
                            <a:schemeClr val="tx1"/>
                          </a:solidFill>
                          <a:latin typeface="Brandon Text Medium" panose="020B0603020203060203" pitchFamily="34" charset="0"/>
                        </a:rPr>
                        <a:t>Parental </a:t>
                      </a:r>
                      <a:br>
                        <a:rPr lang="en-GB" sz="1400" b="1" cap="all" baseline="0">
                          <a:solidFill>
                            <a:schemeClr val="tx1"/>
                          </a:solidFill>
                          <a:latin typeface="Brandon Text Medium" panose="020B0603020203060203" pitchFamily="34" charset="0"/>
                        </a:rPr>
                      </a:br>
                      <a:r>
                        <a:rPr lang="en-GB" sz="1400" b="1" cap="all" baseline="0">
                          <a:solidFill>
                            <a:schemeClr val="tx1"/>
                          </a:solidFill>
                          <a:latin typeface="Brandon Text Medium" panose="020B0603020203060203" pitchFamily="34" charset="0"/>
                        </a:rPr>
                        <a:t>home</a:t>
                      </a:r>
                    </a:p>
                  </a:txBody>
                  <a:tcPr marL="108000" marR="68580" marT="34290" marB="34290" anchor="ctr">
                    <a:solidFill>
                      <a:srgbClr val="ED61BA"/>
                    </a:solidFill>
                  </a:tcPr>
                </a:tc>
                <a:tc>
                  <a:txBody>
                    <a:bodyPr/>
                    <a:lstStyle/>
                    <a:p>
                      <a:r>
                        <a:rPr lang="en-GB" sz="1800" b="1">
                          <a:solidFill>
                            <a:schemeClr val="tx1"/>
                          </a:solidFill>
                          <a:latin typeface="Brandon Text Medium"/>
                        </a:rPr>
                        <a:t>£8,400</a:t>
                      </a:r>
                      <a:endParaRPr lang="en-GB" sz="1800" b="1" cap="all" baseline="0">
                        <a:solidFill>
                          <a:schemeClr val="tx1"/>
                        </a:solidFill>
                        <a:latin typeface="Brandon Text Medium" panose="020B0603020203060203" pitchFamily="34" charset="0"/>
                      </a:endParaRPr>
                    </a:p>
                  </a:txBody>
                  <a:tcPr marL="108000" marR="68580" marT="34290" marB="34290" anchor="ctr"/>
                </a:tc>
                <a:tc>
                  <a:txBody>
                    <a:bodyPr/>
                    <a:lstStyle/>
                    <a:p>
                      <a:r>
                        <a:rPr lang="en-GB" sz="1800" b="1">
                          <a:solidFill>
                            <a:schemeClr val="tx1"/>
                          </a:solidFill>
                          <a:latin typeface="Brandon Text Medium"/>
                        </a:rPr>
                        <a:t>£3,698</a:t>
                      </a:r>
                      <a:endParaRPr lang="en-GB" sz="1800" b="1" cap="all" baseline="0">
                        <a:solidFill>
                          <a:schemeClr val="tx1"/>
                        </a:solidFill>
                        <a:latin typeface="Brandon Text Medium" panose="020B0603020203060203" pitchFamily="34" charset="0"/>
                      </a:endParaRPr>
                    </a:p>
                  </a:txBody>
                  <a:tcPr marL="10800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tx1"/>
                          </a:solidFill>
                          <a:latin typeface="Brandon Text Medium"/>
                        </a:rPr>
                        <a:t>£4,702</a:t>
                      </a:r>
                      <a:endParaRPr lang="en-GB" sz="1800" b="1">
                        <a:solidFill>
                          <a:schemeClr val="tx1"/>
                        </a:solidFill>
                        <a:latin typeface="Brandon Text Medium" panose="020B0603020203060203" pitchFamily="34" charset="0"/>
                      </a:endParaRPr>
                    </a:p>
                  </a:txBody>
                  <a:tcPr marL="108000" marR="68580" marT="34290" marB="34290" anchor="ctr"/>
                </a:tc>
                <a:extLst>
                  <a:ext uri="{0D108BD9-81ED-4DB2-BD59-A6C34878D82A}">
                    <a16:rowId xmlns:a16="http://schemas.microsoft.com/office/drawing/2014/main" val="1999459790"/>
                  </a:ext>
                </a:extLst>
              </a:tr>
              <a:tr h="647505">
                <a:tc>
                  <a:txBody>
                    <a:bodyPr/>
                    <a:lstStyle/>
                    <a:p>
                      <a:r>
                        <a:rPr lang="en-GB" sz="1400" b="1" cap="all" baseline="0">
                          <a:solidFill>
                            <a:schemeClr val="tx1"/>
                          </a:solidFill>
                          <a:latin typeface="Brandon Text Medium" panose="020B0603020203060203" pitchFamily="34" charset="0"/>
                        </a:rPr>
                        <a:t>Away </a:t>
                      </a:r>
                      <a:br>
                        <a:rPr lang="en-GB" sz="1400" b="1" cap="all" baseline="0">
                          <a:solidFill>
                            <a:schemeClr val="tx1"/>
                          </a:solidFill>
                          <a:latin typeface="Brandon Text Medium" panose="020B0603020203060203" pitchFamily="34" charset="0"/>
                        </a:rPr>
                      </a:br>
                      <a:r>
                        <a:rPr lang="en-GB" sz="1400" b="1" cap="all" baseline="0">
                          <a:solidFill>
                            <a:schemeClr val="tx1"/>
                          </a:solidFill>
                          <a:latin typeface="Brandon Text Medium" panose="020B0603020203060203" pitchFamily="34" charset="0"/>
                        </a:rPr>
                        <a:t>from home</a:t>
                      </a:r>
                    </a:p>
                  </a:txBody>
                  <a:tcPr marL="108000" marR="68580" marT="34290" marB="34290" anchor="ctr">
                    <a:solidFill>
                      <a:srgbClr val="ED61BA"/>
                    </a:solidFill>
                  </a:tcPr>
                </a:tc>
                <a:tc>
                  <a:txBody>
                    <a:bodyPr/>
                    <a:lstStyle/>
                    <a:p>
                      <a:r>
                        <a:rPr lang="en-GB" sz="1800" b="1">
                          <a:solidFill>
                            <a:schemeClr val="tx1"/>
                          </a:solidFill>
                          <a:latin typeface="Brandon Text Medium"/>
                        </a:rPr>
                        <a:t>£9,978</a:t>
                      </a:r>
                      <a:endParaRPr lang="en-GB" sz="1800" b="1" cap="all" baseline="0">
                        <a:solidFill>
                          <a:schemeClr val="tx1"/>
                        </a:solidFill>
                        <a:latin typeface="Brandon Text Medium" panose="020B0603020203060203" pitchFamily="34" charset="0"/>
                      </a:endParaRPr>
                    </a:p>
                  </a:txBody>
                  <a:tcPr marL="108000" marR="68580" marT="34290" marB="34290" anchor="ctr"/>
                </a:tc>
                <a:tc>
                  <a:txBody>
                    <a:bodyPr/>
                    <a:lstStyle/>
                    <a:p>
                      <a:r>
                        <a:rPr lang="en-GB" sz="1800" b="1">
                          <a:solidFill>
                            <a:schemeClr val="tx1"/>
                          </a:solidFill>
                          <a:latin typeface="Brandon Text Medium"/>
                        </a:rPr>
                        <a:t>£4,651</a:t>
                      </a:r>
                      <a:endParaRPr lang="en-GB" sz="1800" b="1" cap="all" baseline="0">
                        <a:solidFill>
                          <a:schemeClr val="tx1"/>
                        </a:solidFill>
                        <a:latin typeface="Brandon Text Medium" panose="020B0603020203060203" pitchFamily="34" charset="0"/>
                      </a:endParaRPr>
                    </a:p>
                  </a:txBody>
                  <a:tcPr marL="10800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chemeClr val="tx1"/>
                          </a:solidFill>
                          <a:latin typeface="Brandon Text Medium"/>
                        </a:rPr>
                        <a:t>£5,327</a:t>
                      </a:r>
                      <a:endParaRPr lang="en-GB" sz="1800" b="1">
                        <a:solidFill>
                          <a:schemeClr val="tx1"/>
                        </a:solidFill>
                        <a:latin typeface="Brandon Text Medium" panose="020B0603020203060203" pitchFamily="34" charset="0"/>
                      </a:endParaRPr>
                    </a:p>
                  </a:txBody>
                  <a:tcPr marL="108000" marR="68580" marT="34290" marB="34290" anchor="ctr"/>
                </a:tc>
                <a:extLst>
                  <a:ext uri="{0D108BD9-81ED-4DB2-BD59-A6C34878D82A}">
                    <a16:rowId xmlns:a16="http://schemas.microsoft.com/office/drawing/2014/main" val="660819391"/>
                  </a:ext>
                </a:extLst>
              </a:tr>
              <a:tr h="647505">
                <a:tc>
                  <a:txBody>
                    <a:bodyPr/>
                    <a:lstStyle/>
                    <a:p>
                      <a:r>
                        <a:rPr lang="en-GB" sz="1400" b="1" cap="all" baseline="0">
                          <a:solidFill>
                            <a:schemeClr val="tx1"/>
                          </a:solidFill>
                          <a:latin typeface="Brandon Text Medium" panose="020B0603020203060203" pitchFamily="34" charset="0"/>
                        </a:rPr>
                        <a:t>London</a:t>
                      </a:r>
                    </a:p>
                  </a:txBody>
                  <a:tcPr marL="108000" marR="68580" marT="34290" marB="34290" anchor="ctr">
                    <a:solidFill>
                      <a:srgbClr val="ED61BA"/>
                    </a:solidFill>
                  </a:tcPr>
                </a:tc>
                <a:tc>
                  <a:txBody>
                    <a:bodyPr/>
                    <a:lstStyle/>
                    <a:p>
                      <a:r>
                        <a:rPr lang="en-GB" sz="1800" b="1">
                          <a:solidFill>
                            <a:schemeClr val="tx1"/>
                          </a:solidFill>
                          <a:latin typeface="Brandon Text Medium"/>
                        </a:rPr>
                        <a:t>£13,022</a:t>
                      </a:r>
                      <a:endParaRPr lang="en-GB" sz="1800" b="1" cap="all" baseline="0">
                        <a:solidFill>
                          <a:schemeClr val="tx1"/>
                        </a:solidFill>
                        <a:latin typeface="Brandon Text Medium" panose="020B0603020203060203" pitchFamily="34" charset="0"/>
                      </a:endParaRPr>
                    </a:p>
                  </a:txBody>
                  <a:tcPr marL="108000" marR="68580" marT="34290" marB="34290" anchor="ctr"/>
                </a:tc>
                <a:tc>
                  <a:txBody>
                    <a:bodyPr/>
                    <a:lstStyle/>
                    <a:p>
                      <a:r>
                        <a:rPr lang="en-GB" sz="1800" b="1">
                          <a:solidFill>
                            <a:schemeClr val="tx1"/>
                          </a:solidFill>
                          <a:latin typeface="Brandon Text Medium"/>
                        </a:rPr>
                        <a:t>£6,485</a:t>
                      </a:r>
                      <a:endParaRPr lang="en-GB" sz="1800" b="1" cap="all" baseline="0">
                        <a:solidFill>
                          <a:schemeClr val="tx1"/>
                        </a:solidFill>
                        <a:latin typeface="Brandon Text Medium" panose="020B0603020203060203" pitchFamily="34" charset="0"/>
                      </a:endParaRPr>
                    </a:p>
                  </a:txBody>
                  <a:tcPr marL="108000" marR="68580" marT="34290" marB="34290" anchor="ctr"/>
                </a:tc>
                <a:tc>
                  <a:txBody>
                    <a:bodyPr/>
                    <a:lstStyle/>
                    <a:p>
                      <a:r>
                        <a:rPr lang="en-GB" sz="1800" b="1">
                          <a:solidFill>
                            <a:schemeClr val="tx1"/>
                          </a:solidFill>
                          <a:latin typeface="Brandon Text Medium"/>
                        </a:rPr>
                        <a:t>£6,537</a:t>
                      </a:r>
                      <a:endParaRPr lang="en-GB" sz="1800" b="1" cap="all" baseline="0">
                        <a:solidFill>
                          <a:schemeClr val="tx1"/>
                        </a:solidFill>
                        <a:latin typeface="Brandon Text Medium" panose="020B0603020203060203" pitchFamily="34" charset="0"/>
                      </a:endParaRPr>
                    </a:p>
                  </a:txBody>
                  <a:tcPr marL="108000" marR="68580" marT="34290" marB="34290" anchor="ctr"/>
                </a:tc>
                <a:extLst>
                  <a:ext uri="{0D108BD9-81ED-4DB2-BD59-A6C34878D82A}">
                    <a16:rowId xmlns:a16="http://schemas.microsoft.com/office/drawing/2014/main" val="1299023782"/>
                  </a:ext>
                </a:extLst>
              </a:tr>
            </a:tbl>
          </a:graphicData>
        </a:graphic>
      </p:graphicFrame>
      <p:sp>
        <p:nvSpPr>
          <p:cNvPr id="7" name="Title 4">
            <a:extLst>
              <a:ext uri="{FF2B5EF4-FFF2-40B4-BE49-F238E27FC236}">
                <a16:creationId xmlns:a16="http://schemas.microsoft.com/office/drawing/2014/main" id="{49861B31-A012-4B00-BABE-6B23B2099E11}"/>
              </a:ext>
            </a:extLst>
          </p:cNvPr>
          <p:cNvSpPr txBox="1">
            <a:spLocks/>
          </p:cNvSpPr>
          <p:nvPr/>
        </p:nvSpPr>
        <p:spPr bwMode="gray">
          <a:xfrm>
            <a:off x="999901" y="1734821"/>
            <a:ext cx="1275065" cy="361800"/>
          </a:xfrm>
          <a:prstGeom prst="rect">
            <a:avLst/>
          </a:prstGeom>
          <a:solidFill>
            <a:schemeClr val="tx1"/>
          </a:solidFill>
        </p:spPr>
        <p:txBody>
          <a:bodyPr vert="horz" lIns="54000" tIns="27000" rIns="0" bIns="0" rtlCol="0" anchor="t" anchorCtr="0">
            <a:noAutofit/>
          </a:bodyPr>
          <a:lstStyle>
            <a:lvl1pPr algn="l" defTabSz="914400" rtl="0" eaLnBrk="1" latinLnBrk="0" hangingPunct="1">
              <a:lnSpc>
                <a:spcPct val="90000"/>
              </a:lnSpc>
              <a:spcBef>
                <a:spcPct val="0"/>
              </a:spcBef>
              <a:buNone/>
              <a:defRPr sz="3400" kern="1200" cap="all" baseline="0">
                <a:solidFill>
                  <a:schemeClr val="bg1"/>
                </a:solidFill>
                <a:latin typeface="+mj-lt"/>
                <a:ea typeface="+mj-ea"/>
                <a:cs typeface="+mj-cs"/>
              </a:defRPr>
            </a:lvl1pPr>
          </a:lstStyle>
          <a:p>
            <a:pPr defTabSz="685800">
              <a:defRPr/>
            </a:pPr>
            <a:r>
              <a:rPr lang="en-GB" sz="2550">
                <a:solidFill>
                  <a:prstClr val="white"/>
                </a:solidFill>
                <a:latin typeface="Brandon Text Black"/>
              </a:rPr>
              <a:t>Much?</a:t>
            </a:r>
          </a:p>
        </p:txBody>
      </p:sp>
      <p:sp>
        <p:nvSpPr>
          <p:cNvPr id="6" name="TextBox 5">
            <a:extLst>
              <a:ext uri="{FF2B5EF4-FFF2-40B4-BE49-F238E27FC236}">
                <a16:creationId xmlns:a16="http://schemas.microsoft.com/office/drawing/2014/main" id="{3B02B5AA-0842-4003-8B72-EB3F41794E26}"/>
              </a:ext>
            </a:extLst>
          </p:cNvPr>
          <p:cNvSpPr txBox="1"/>
          <p:nvPr/>
        </p:nvSpPr>
        <p:spPr>
          <a:xfrm>
            <a:off x="7867520" y="5479596"/>
            <a:ext cx="1273629" cy="269422"/>
          </a:xfrm>
          <a:prstGeom prst="rect">
            <a:avLst/>
          </a:prstGeom>
          <a:noFill/>
          <a:ln>
            <a:noFill/>
          </a:ln>
        </p:spPr>
        <p:txBody>
          <a:bodyPr wrap="square" lIns="0" tIns="0" rIns="0" bIns="0" rtlCol="0" anchor="t">
            <a:noAutofit/>
          </a:bodyPr>
          <a:lstStyle/>
          <a:p>
            <a:pPr defTabSz="685800">
              <a:lnSpc>
                <a:spcPct val="90000"/>
              </a:lnSpc>
              <a:spcAft>
                <a:spcPts val="450"/>
              </a:spcAft>
              <a:defRPr/>
            </a:pPr>
            <a:r>
              <a:rPr lang="en-GB" sz="1500" i="1">
                <a:solidFill>
                  <a:prstClr val="black"/>
                </a:solidFill>
                <a:latin typeface="Brandon Text Regular"/>
              </a:rPr>
              <a:t>2023 entry</a:t>
            </a:r>
          </a:p>
        </p:txBody>
      </p:sp>
      <p:pic>
        <p:nvPicPr>
          <p:cNvPr id="2" name="Picture 1" descr="Logo&#10;&#10;Description automatically generated">
            <a:extLst>
              <a:ext uri="{FF2B5EF4-FFF2-40B4-BE49-F238E27FC236}">
                <a16:creationId xmlns:a16="http://schemas.microsoft.com/office/drawing/2014/main" id="{40609DCD-9514-F706-46F1-E007DDFCE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2877071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E47F77-045B-4500-882E-7013C11A4DB9}"/>
              </a:ext>
            </a:extLst>
          </p:cNvPr>
          <p:cNvSpPr txBox="1"/>
          <p:nvPr/>
        </p:nvSpPr>
        <p:spPr>
          <a:xfrm>
            <a:off x="628650" y="1293124"/>
            <a:ext cx="7886700" cy="4883839"/>
          </a:xfrm>
          <a:prstGeom prst="rect">
            <a:avLst/>
          </a:prstGeom>
          <a:solidFill>
            <a:schemeClr val="tx1"/>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B15BF1B5-2206-4152-9CE1-061215DEAEC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65C2FB1-230B-4967-A9CC-82FB1F007410}"/>
              </a:ext>
            </a:extLst>
          </p:cNvPr>
          <p:cNvSpPr>
            <a:spLocks noGrp="1"/>
          </p:cNvSpPr>
          <p:nvPr>
            <p:ph idx="1"/>
          </p:nvPr>
        </p:nvSpPr>
        <p:spPr>
          <a:xfrm>
            <a:off x="628650" y="1825625"/>
            <a:ext cx="7886700" cy="4351338"/>
          </a:xfrm>
        </p:spPr>
        <p:txBody>
          <a:bodyPr/>
          <a:lstStyle/>
          <a:p>
            <a:pPr marL="0" indent="0">
              <a:buNone/>
            </a:pPr>
            <a:endParaRPr lang="en-GB" dirty="0"/>
          </a:p>
        </p:txBody>
      </p:sp>
      <p:pic>
        <p:nvPicPr>
          <p:cNvPr id="4" name="Picture 3">
            <a:extLst>
              <a:ext uri="{FF2B5EF4-FFF2-40B4-BE49-F238E27FC236}">
                <a16:creationId xmlns:a16="http://schemas.microsoft.com/office/drawing/2014/main" id="{A00CCADC-C2AD-4166-B1F1-222956D8FE75}"/>
              </a:ext>
            </a:extLst>
          </p:cNvPr>
          <p:cNvPicPr>
            <a:picLocks noChangeAspect="1"/>
          </p:cNvPicPr>
          <p:nvPr/>
        </p:nvPicPr>
        <p:blipFill rotWithShape="1">
          <a:blip r:embed="rId2"/>
          <a:srcRect l="15503" t="22405" b="24077"/>
          <a:stretch/>
        </p:blipFill>
        <p:spPr>
          <a:xfrm>
            <a:off x="628650" y="166515"/>
            <a:ext cx="6567280" cy="1722783"/>
          </a:xfrm>
          <a:prstGeom prst="rect">
            <a:avLst/>
          </a:prstGeom>
        </p:spPr>
      </p:pic>
      <p:pic>
        <p:nvPicPr>
          <p:cNvPr id="5" name="Picture 4">
            <a:extLst>
              <a:ext uri="{FF2B5EF4-FFF2-40B4-BE49-F238E27FC236}">
                <a16:creationId xmlns:a16="http://schemas.microsoft.com/office/drawing/2014/main" id="{637F3948-7785-4200-BED8-72C63D88E35B}"/>
              </a:ext>
            </a:extLst>
          </p:cNvPr>
          <p:cNvPicPr>
            <a:picLocks noChangeAspect="1"/>
          </p:cNvPicPr>
          <p:nvPr/>
        </p:nvPicPr>
        <p:blipFill>
          <a:blip r:embed="rId3"/>
          <a:stretch>
            <a:fillRect/>
          </a:stretch>
        </p:blipFill>
        <p:spPr>
          <a:xfrm>
            <a:off x="1371600" y="1889298"/>
            <a:ext cx="6400800" cy="4267199"/>
          </a:xfrm>
          <a:prstGeom prst="rect">
            <a:avLst/>
          </a:prstGeom>
        </p:spPr>
      </p:pic>
    </p:spTree>
    <p:extLst>
      <p:ext uri="{BB962C8B-B14F-4D97-AF65-F5344CB8AC3E}">
        <p14:creationId xmlns:p14="http://schemas.microsoft.com/office/powerpoint/2010/main" val="1565540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4294967295"/>
          </p:nvPr>
        </p:nvSpPr>
        <p:spPr>
          <a:xfrm>
            <a:off x="751285" y="3429001"/>
            <a:ext cx="7641431" cy="1581150"/>
          </a:xfrm>
        </p:spPr>
        <p:txBody>
          <a:bodyPr/>
          <a:lstStyle/>
          <a:p>
            <a:pPr algn="ctr"/>
            <a:r>
              <a:rPr lang="en-GB" sz="4950" dirty="0">
                <a:latin typeface="+mj-lt"/>
              </a:rPr>
              <a:t>STUDENT FINANCE CALCULATOR</a:t>
            </a:r>
          </a:p>
          <a:p>
            <a:pPr algn="ctr"/>
            <a:endParaRPr lang="en-GB" sz="4950" dirty="0">
              <a:solidFill>
                <a:schemeClr val="bg1"/>
              </a:solidFill>
              <a:latin typeface="+mj-lt"/>
            </a:endParaRPr>
          </a:p>
        </p:txBody>
      </p:sp>
      <p:cxnSp>
        <p:nvCxnSpPr>
          <p:cNvPr id="7" name="Straight Connector 6">
            <a:extLst>
              <a:ext uri="{FF2B5EF4-FFF2-40B4-BE49-F238E27FC236}">
                <a16:creationId xmlns:a16="http://schemas.microsoft.com/office/drawing/2014/main" id="{CCB66E32-3D38-4D61-BF81-985A5E6A892D}"/>
              </a:ext>
            </a:extLst>
          </p:cNvPr>
          <p:cNvCxnSpPr>
            <a:cxnSpLocks/>
          </p:cNvCxnSpPr>
          <p:nvPr/>
        </p:nvCxnSpPr>
        <p:spPr>
          <a:xfrm>
            <a:off x="3977999" y="3191099"/>
            <a:ext cx="1188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D37D495-E1CF-4D9E-91D4-5BB9D6AC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171" y="1774281"/>
            <a:ext cx="1107659" cy="1107659"/>
          </a:xfrm>
          <a:prstGeom prst="rect">
            <a:avLst/>
          </a:prstGeom>
        </p:spPr>
      </p:pic>
      <p:sp>
        <p:nvSpPr>
          <p:cNvPr id="6" name="Title 7">
            <a:extLst>
              <a:ext uri="{FF2B5EF4-FFF2-40B4-BE49-F238E27FC236}">
                <a16:creationId xmlns:a16="http://schemas.microsoft.com/office/drawing/2014/main" id="{ED0B74DC-7AA1-4701-BC09-C54ACE1744C8}"/>
              </a:ext>
            </a:extLst>
          </p:cNvPr>
          <p:cNvSpPr txBox="1">
            <a:spLocks/>
          </p:cNvSpPr>
          <p:nvPr/>
        </p:nvSpPr>
        <p:spPr>
          <a:xfrm>
            <a:off x="1862846" y="5083720"/>
            <a:ext cx="5418308" cy="319607"/>
          </a:xfrm>
          <a:prstGeom prst="rect">
            <a:avLst/>
          </a:prstGeom>
          <a:solidFill>
            <a:schemeClr val="bg1"/>
          </a:solidFill>
        </p:spPr>
        <p:txBody>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spcAft>
                <a:spcPts val="450"/>
              </a:spcAft>
            </a:pPr>
            <a:r>
              <a:rPr lang="en-GB" sz="1800" dirty="0">
                <a:solidFill>
                  <a:prstClr val="black"/>
                </a:solidFill>
                <a:latin typeface="Brandon Text Black"/>
              </a:rPr>
              <a:t>www.gov.uk/student-finance-calculator</a:t>
            </a:r>
          </a:p>
        </p:txBody>
      </p:sp>
    </p:spTree>
    <p:extLst>
      <p:ext uri="{BB962C8B-B14F-4D97-AF65-F5344CB8AC3E}">
        <p14:creationId xmlns:p14="http://schemas.microsoft.com/office/powerpoint/2010/main" val="571744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4294967295"/>
          </p:nvPr>
        </p:nvSpPr>
        <p:spPr>
          <a:xfrm>
            <a:off x="751285" y="2213372"/>
            <a:ext cx="7641431" cy="2431256"/>
          </a:xfrm>
        </p:spPr>
        <p:txBody>
          <a:bodyPr/>
          <a:lstStyle/>
          <a:p>
            <a:pPr algn="ctr"/>
            <a:r>
              <a:rPr lang="en-GB" sz="4950">
                <a:latin typeface="+mj-lt"/>
              </a:rPr>
              <a:t>9% ON EARNINGS</a:t>
            </a:r>
            <a:br>
              <a:rPr lang="en-GB" sz="4950">
                <a:latin typeface="+mj-lt"/>
              </a:rPr>
            </a:br>
            <a:r>
              <a:rPr lang="en-GB" sz="4950">
                <a:latin typeface="+mj-lt"/>
              </a:rPr>
              <a:t>OVER £25,000</a:t>
            </a:r>
          </a:p>
          <a:p>
            <a:pPr lvl="1" algn="ctr"/>
            <a:endParaRPr lang="en-GB" sz="2400">
              <a:solidFill>
                <a:schemeClr val="bg1"/>
              </a:solidFill>
            </a:endParaRPr>
          </a:p>
          <a:p>
            <a:pPr lvl="1" algn="ctr"/>
            <a:r>
              <a:rPr lang="en-GB" sz="1800">
                <a:latin typeface="Brandon Text Medium"/>
                <a:ea typeface="+mj-lt"/>
                <a:cs typeface="+mj-lt"/>
              </a:rPr>
              <a:t>“Ignore newspaper headlines about students leaving university with £50,000 of debt. That's mostly a meaningless figure. What counts is how much you'll repay.” Martin Lewis, 2022</a:t>
            </a:r>
            <a:endParaRPr lang="en-GB" sz="1800">
              <a:latin typeface="Brandon Text Medium" panose="020B0603020203060203" pitchFamily="34" charset="0"/>
            </a:endParaRPr>
          </a:p>
        </p:txBody>
      </p:sp>
      <p:cxnSp>
        <p:nvCxnSpPr>
          <p:cNvPr id="7" name="Straight Connector 6">
            <a:extLst>
              <a:ext uri="{FF2B5EF4-FFF2-40B4-BE49-F238E27FC236}">
                <a16:creationId xmlns:a16="http://schemas.microsoft.com/office/drawing/2014/main" id="{CCB66E32-3D38-4D61-BF81-985A5E6A892D}"/>
              </a:ext>
            </a:extLst>
          </p:cNvPr>
          <p:cNvCxnSpPr>
            <a:cxnSpLocks/>
          </p:cNvCxnSpPr>
          <p:nvPr/>
        </p:nvCxnSpPr>
        <p:spPr>
          <a:xfrm>
            <a:off x="3977999" y="3914999"/>
            <a:ext cx="1188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7">
            <a:extLst>
              <a:ext uri="{FF2B5EF4-FFF2-40B4-BE49-F238E27FC236}">
                <a16:creationId xmlns:a16="http://schemas.microsoft.com/office/drawing/2014/main" id="{8AA42766-FE49-44A7-96A7-AB8F17AF4FD5}"/>
              </a:ext>
            </a:extLst>
          </p:cNvPr>
          <p:cNvSpPr txBox="1">
            <a:spLocks/>
          </p:cNvSpPr>
          <p:nvPr/>
        </p:nvSpPr>
        <p:spPr>
          <a:xfrm>
            <a:off x="474835" y="1368948"/>
            <a:ext cx="2077866" cy="403500"/>
          </a:xfrm>
          <a:prstGeom prst="rect">
            <a:avLst/>
          </a:prstGeom>
          <a:solidFill>
            <a:schemeClr val="tx1"/>
          </a:solidFill>
        </p:spPr>
        <p:txBody>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defRPr/>
            </a:pPr>
            <a:r>
              <a:rPr lang="en-GB">
                <a:solidFill>
                  <a:prstClr val="white"/>
                </a:solidFill>
                <a:latin typeface="Brandon Text Black"/>
              </a:rPr>
              <a:t>REPAYMENTS</a:t>
            </a:r>
          </a:p>
        </p:txBody>
      </p:sp>
      <p:sp>
        <p:nvSpPr>
          <p:cNvPr id="6" name="TextBox 5">
            <a:extLst>
              <a:ext uri="{FF2B5EF4-FFF2-40B4-BE49-F238E27FC236}">
                <a16:creationId xmlns:a16="http://schemas.microsoft.com/office/drawing/2014/main" id="{2636D0BC-AE1D-4F29-9259-BA49841E1762}"/>
              </a:ext>
            </a:extLst>
          </p:cNvPr>
          <p:cNvSpPr txBox="1"/>
          <p:nvPr/>
        </p:nvSpPr>
        <p:spPr>
          <a:xfrm>
            <a:off x="7758263" y="5479596"/>
            <a:ext cx="1273629" cy="269422"/>
          </a:xfrm>
          <a:prstGeom prst="rect">
            <a:avLst/>
          </a:prstGeom>
          <a:noFill/>
          <a:ln>
            <a:noFill/>
          </a:ln>
        </p:spPr>
        <p:txBody>
          <a:bodyPr wrap="square" lIns="0" tIns="0" rIns="0" bIns="0" rtlCol="0" anchor="t">
            <a:noAutofit/>
          </a:bodyPr>
          <a:lstStyle/>
          <a:p>
            <a:pPr defTabSz="685800">
              <a:lnSpc>
                <a:spcPct val="90000"/>
              </a:lnSpc>
              <a:spcAft>
                <a:spcPts val="450"/>
              </a:spcAft>
              <a:defRPr/>
            </a:pPr>
            <a:r>
              <a:rPr lang="en-GB" sz="1500" i="1">
                <a:solidFill>
                  <a:prstClr val="black"/>
                </a:solidFill>
                <a:latin typeface="Brandon Text Regular"/>
              </a:rPr>
              <a:t>2023 entry</a:t>
            </a:r>
          </a:p>
        </p:txBody>
      </p:sp>
      <p:pic>
        <p:nvPicPr>
          <p:cNvPr id="2" name="Picture 1" descr="Logo&#10;&#10;Description automatically generated">
            <a:extLst>
              <a:ext uri="{FF2B5EF4-FFF2-40B4-BE49-F238E27FC236}">
                <a16:creationId xmlns:a16="http://schemas.microsoft.com/office/drawing/2014/main" id="{9474F4F5-B404-0FEA-D559-2DE257DC7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1080377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24ADA2-AF6F-4331-9FEA-DFFD4B2F7D43}"/>
              </a:ext>
            </a:extLst>
          </p:cNvPr>
          <p:cNvSpPr>
            <a:spLocks noGrp="1"/>
          </p:cNvSpPr>
          <p:nvPr>
            <p:ph type="title"/>
          </p:nvPr>
        </p:nvSpPr>
        <p:spPr>
          <a:xfrm>
            <a:off x="2645372" y="1687675"/>
            <a:ext cx="3853254" cy="629555"/>
          </a:xfrm>
        </p:spPr>
        <p:txBody>
          <a:bodyPr vert="horz" lIns="0" tIns="54000" rIns="0" bIns="54000" rtlCol="0" anchor="t" anchorCtr="0">
            <a:noAutofit/>
          </a:bodyPr>
          <a:lstStyle/>
          <a:p>
            <a:r>
              <a:rPr lang="en-GB" sz="4500"/>
              <a:t>Repayments</a:t>
            </a:r>
          </a:p>
        </p:txBody>
      </p:sp>
      <p:sp>
        <p:nvSpPr>
          <p:cNvPr id="13" name="Content Placeholder 12">
            <a:extLst>
              <a:ext uri="{FF2B5EF4-FFF2-40B4-BE49-F238E27FC236}">
                <a16:creationId xmlns:a16="http://schemas.microsoft.com/office/drawing/2014/main" id="{56F97C1E-9098-4B82-9168-0CA4B49ECBC4}"/>
              </a:ext>
            </a:extLst>
          </p:cNvPr>
          <p:cNvSpPr>
            <a:spLocks noGrp="1"/>
          </p:cNvSpPr>
          <p:nvPr>
            <p:ph idx="1"/>
          </p:nvPr>
        </p:nvSpPr>
        <p:spPr>
          <a:xfrm>
            <a:off x="1190433" y="4445631"/>
            <a:ext cx="1890000" cy="1080000"/>
          </a:xfrm>
        </p:spPr>
        <p:txBody>
          <a:bodyPr/>
          <a:lstStyle/>
          <a:p>
            <a:r>
              <a:rPr lang="en-GB" sz="2400">
                <a:latin typeface="Brandon Text Medium"/>
              </a:rPr>
              <a:t>~£38 per </a:t>
            </a:r>
            <a:br>
              <a:rPr lang="en-GB" sz="2400">
                <a:latin typeface="Brandon Text Medium" panose="020B0603020203060203" pitchFamily="34" charset="0"/>
              </a:rPr>
            </a:br>
            <a:r>
              <a:rPr lang="en-GB" sz="2400">
                <a:latin typeface="Brandon Text Medium"/>
              </a:rPr>
              <a:t>month</a:t>
            </a:r>
          </a:p>
        </p:txBody>
      </p:sp>
      <p:sp>
        <p:nvSpPr>
          <p:cNvPr id="15" name="Content Placeholder 14">
            <a:extLst>
              <a:ext uri="{FF2B5EF4-FFF2-40B4-BE49-F238E27FC236}">
                <a16:creationId xmlns:a16="http://schemas.microsoft.com/office/drawing/2014/main" id="{4F6E4AAE-5459-4F73-86D0-BA3FDDC033D2}"/>
              </a:ext>
            </a:extLst>
          </p:cNvPr>
          <p:cNvSpPr>
            <a:spLocks noGrp="1"/>
          </p:cNvSpPr>
          <p:nvPr>
            <p:ph idx="14"/>
          </p:nvPr>
        </p:nvSpPr>
        <p:spPr>
          <a:xfrm>
            <a:off x="3626999" y="4445631"/>
            <a:ext cx="1890000" cy="1080000"/>
          </a:xfrm>
        </p:spPr>
        <p:txBody>
          <a:bodyPr/>
          <a:lstStyle/>
          <a:p>
            <a:r>
              <a:rPr lang="en-GB" sz="2400">
                <a:latin typeface="Brandon Text Medium"/>
              </a:rPr>
              <a:t>~£75 per</a:t>
            </a:r>
            <a:br>
              <a:rPr lang="en-GB" sz="2400">
                <a:latin typeface="Brandon Text Medium" panose="020B0603020203060203" pitchFamily="34" charset="0"/>
              </a:rPr>
            </a:br>
            <a:r>
              <a:rPr lang="en-GB" sz="2400">
                <a:latin typeface="Brandon Text Medium"/>
              </a:rPr>
              <a:t>month</a:t>
            </a:r>
          </a:p>
        </p:txBody>
      </p:sp>
      <p:sp>
        <p:nvSpPr>
          <p:cNvPr id="16" name="Content Placeholder 15">
            <a:extLst>
              <a:ext uri="{FF2B5EF4-FFF2-40B4-BE49-F238E27FC236}">
                <a16:creationId xmlns:a16="http://schemas.microsoft.com/office/drawing/2014/main" id="{0F8A92FB-0589-4D12-9CDC-56E1C0ECBFDA}"/>
              </a:ext>
            </a:extLst>
          </p:cNvPr>
          <p:cNvSpPr>
            <a:spLocks noGrp="1"/>
          </p:cNvSpPr>
          <p:nvPr>
            <p:ph idx="15"/>
          </p:nvPr>
        </p:nvSpPr>
        <p:spPr>
          <a:xfrm>
            <a:off x="6063567" y="4445631"/>
            <a:ext cx="1890000" cy="1080000"/>
          </a:xfrm>
        </p:spPr>
        <p:txBody>
          <a:bodyPr/>
          <a:lstStyle/>
          <a:p>
            <a:r>
              <a:rPr lang="en-GB" sz="2400">
                <a:latin typeface="Brandon Text Medium"/>
              </a:rPr>
              <a:t>~£112 per</a:t>
            </a:r>
            <a:br>
              <a:rPr lang="en-GB" sz="2400">
                <a:latin typeface="Brandon Text Medium" panose="020B0603020203060203" pitchFamily="34" charset="0"/>
              </a:rPr>
            </a:br>
            <a:r>
              <a:rPr lang="en-GB" sz="2400">
                <a:latin typeface="Brandon Text Medium"/>
              </a:rPr>
              <a:t>month</a:t>
            </a:r>
          </a:p>
        </p:txBody>
      </p:sp>
      <p:sp>
        <p:nvSpPr>
          <p:cNvPr id="17" name="Text Placeholder 16">
            <a:extLst>
              <a:ext uri="{FF2B5EF4-FFF2-40B4-BE49-F238E27FC236}">
                <a16:creationId xmlns:a16="http://schemas.microsoft.com/office/drawing/2014/main" id="{11D87FEE-38EE-41C7-A801-1DAD88336BCF}"/>
              </a:ext>
            </a:extLst>
          </p:cNvPr>
          <p:cNvSpPr>
            <a:spLocks noGrp="1"/>
          </p:cNvSpPr>
          <p:nvPr>
            <p:ph type="body" sz="quarter" idx="16"/>
          </p:nvPr>
        </p:nvSpPr>
        <p:spPr>
          <a:xfrm>
            <a:off x="1663744" y="3898546"/>
            <a:ext cx="986504" cy="418184"/>
          </a:xfrm>
          <a:solidFill>
            <a:srgbClr val="00AEEF"/>
          </a:solidFill>
        </p:spPr>
        <p:txBody>
          <a:bodyPr/>
          <a:lstStyle/>
          <a:p>
            <a:r>
              <a:rPr lang="en-GB" sz="2700">
                <a:solidFill>
                  <a:schemeClr val="tx1"/>
                </a:solidFill>
              </a:rPr>
              <a:t>£30k</a:t>
            </a:r>
          </a:p>
        </p:txBody>
      </p:sp>
      <p:sp>
        <p:nvSpPr>
          <p:cNvPr id="5" name="Text Placeholder 4">
            <a:extLst>
              <a:ext uri="{FF2B5EF4-FFF2-40B4-BE49-F238E27FC236}">
                <a16:creationId xmlns:a16="http://schemas.microsoft.com/office/drawing/2014/main" id="{2F4541E5-078D-48C8-B05E-7CC2EE812E5D}"/>
              </a:ext>
            </a:extLst>
          </p:cNvPr>
          <p:cNvSpPr>
            <a:spLocks noGrp="1"/>
          </p:cNvSpPr>
          <p:nvPr>
            <p:ph type="body" sz="quarter" idx="17"/>
          </p:nvPr>
        </p:nvSpPr>
        <p:spPr>
          <a:xfrm>
            <a:off x="4092710" y="3898546"/>
            <a:ext cx="958581" cy="418184"/>
          </a:xfrm>
          <a:solidFill>
            <a:srgbClr val="00AEEF"/>
          </a:solidFill>
        </p:spPr>
        <p:txBody>
          <a:bodyPr/>
          <a:lstStyle/>
          <a:p>
            <a:r>
              <a:rPr lang="en-GB" sz="2700">
                <a:solidFill>
                  <a:schemeClr val="tx1"/>
                </a:solidFill>
              </a:rPr>
              <a:t>£35k</a:t>
            </a:r>
          </a:p>
        </p:txBody>
      </p:sp>
      <p:sp>
        <p:nvSpPr>
          <p:cNvPr id="10" name="Text Placeholder 9">
            <a:extLst>
              <a:ext uri="{FF2B5EF4-FFF2-40B4-BE49-F238E27FC236}">
                <a16:creationId xmlns:a16="http://schemas.microsoft.com/office/drawing/2014/main" id="{92D745F1-23F1-4F1E-ADD4-7D1509FEF517}"/>
              </a:ext>
            </a:extLst>
          </p:cNvPr>
          <p:cNvSpPr>
            <a:spLocks noGrp="1"/>
          </p:cNvSpPr>
          <p:nvPr>
            <p:ph type="body" sz="quarter" idx="18"/>
          </p:nvPr>
        </p:nvSpPr>
        <p:spPr>
          <a:xfrm>
            <a:off x="6521677" y="3898546"/>
            <a:ext cx="958580" cy="418184"/>
          </a:xfrm>
          <a:solidFill>
            <a:srgbClr val="00AEEF"/>
          </a:solidFill>
        </p:spPr>
        <p:txBody>
          <a:bodyPr/>
          <a:lstStyle/>
          <a:p>
            <a:r>
              <a:rPr lang="en-GB" sz="2700">
                <a:solidFill>
                  <a:schemeClr val="tx1"/>
                </a:solidFill>
              </a:rPr>
              <a:t>£40k</a:t>
            </a:r>
          </a:p>
        </p:txBody>
      </p:sp>
      <p:pic>
        <p:nvPicPr>
          <p:cNvPr id="7" name="Picture 6">
            <a:extLst>
              <a:ext uri="{FF2B5EF4-FFF2-40B4-BE49-F238E27FC236}">
                <a16:creationId xmlns:a16="http://schemas.microsoft.com/office/drawing/2014/main" id="{DC30AF69-6D55-5B4D-AF5E-80ECD8C45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875" y="2544331"/>
            <a:ext cx="1068247" cy="1068247"/>
          </a:xfrm>
          <a:prstGeom prst="rect">
            <a:avLst/>
          </a:prstGeom>
        </p:spPr>
      </p:pic>
      <p:sp>
        <p:nvSpPr>
          <p:cNvPr id="3" name="TextBox 2">
            <a:extLst>
              <a:ext uri="{FF2B5EF4-FFF2-40B4-BE49-F238E27FC236}">
                <a16:creationId xmlns:a16="http://schemas.microsoft.com/office/drawing/2014/main" id="{181FF696-6CE0-C4B8-E0B5-BD167634A2EF}"/>
              </a:ext>
            </a:extLst>
          </p:cNvPr>
          <p:cNvSpPr txBox="1"/>
          <p:nvPr/>
        </p:nvSpPr>
        <p:spPr>
          <a:xfrm>
            <a:off x="7758263" y="5479596"/>
            <a:ext cx="1273629" cy="269422"/>
          </a:xfrm>
          <a:prstGeom prst="rect">
            <a:avLst/>
          </a:prstGeom>
          <a:noFill/>
          <a:ln>
            <a:noFill/>
          </a:ln>
        </p:spPr>
        <p:txBody>
          <a:bodyPr wrap="square" lIns="0" tIns="0" rIns="0" bIns="0" rtlCol="0" anchor="t">
            <a:noAutofit/>
          </a:bodyPr>
          <a:lstStyle/>
          <a:p>
            <a:pPr defTabSz="685800">
              <a:lnSpc>
                <a:spcPct val="90000"/>
              </a:lnSpc>
              <a:spcAft>
                <a:spcPts val="450"/>
              </a:spcAft>
              <a:defRPr/>
            </a:pPr>
            <a:r>
              <a:rPr lang="en-GB" sz="1500" i="1">
                <a:solidFill>
                  <a:prstClr val="black"/>
                </a:solidFill>
                <a:latin typeface="Brandon Text Regular"/>
              </a:rPr>
              <a:t>2023 entry</a:t>
            </a:r>
          </a:p>
        </p:txBody>
      </p:sp>
      <p:pic>
        <p:nvPicPr>
          <p:cNvPr id="2" name="Picture 1" descr="Logo&#10;&#10;Description automatically generated">
            <a:extLst>
              <a:ext uri="{FF2B5EF4-FFF2-40B4-BE49-F238E27FC236}">
                <a16:creationId xmlns:a16="http://schemas.microsoft.com/office/drawing/2014/main" id="{AB7FB738-1384-0107-D065-37EFC9202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4271687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24ADA2-AF6F-4331-9FEA-DFFD4B2F7D43}"/>
              </a:ext>
            </a:extLst>
          </p:cNvPr>
          <p:cNvSpPr>
            <a:spLocks noGrp="1"/>
          </p:cNvSpPr>
          <p:nvPr>
            <p:ph type="title"/>
          </p:nvPr>
        </p:nvSpPr>
        <p:spPr>
          <a:xfrm>
            <a:off x="2156995" y="1628807"/>
            <a:ext cx="4746026" cy="629555"/>
          </a:xfrm>
          <a:solidFill>
            <a:srgbClr val="00AEEF"/>
          </a:solidFill>
        </p:spPr>
        <p:txBody>
          <a:bodyPr vert="horz" lIns="0" tIns="54000" rIns="0" bIns="54000" rtlCol="0" anchor="t" anchorCtr="0">
            <a:noAutofit/>
          </a:bodyPr>
          <a:lstStyle/>
          <a:p>
            <a:r>
              <a:rPr lang="en-GB" sz="4500">
                <a:solidFill>
                  <a:schemeClr val="tx1"/>
                </a:solidFill>
              </a:rPr>
              <a:t>Interest</a:t>
            </a:r>
            <a:r>
              <a:rPr lang="en-GB" sz="4500"/>
              <a:t> </a:t>
            </a:r>
            <a:r>
              <a:rPr lang="en-GB" sz="4500">
                <a:solidFill>
                  <a:schemeClr val="tx1"/>
                </a:solidFill>
              </a:rPr>
              <a:t>rates</a:t>
            </a:r>
          </a:p>
        </p:txBody>
      </p:sp>
      <p:sp>
        <p:nvSpPr>
          <p:cNvPr id="17" name="Text Placeholder 16">
            <a:extLst>
              <a:ext uri="{FF2B5EF4-FFF2-40B4-BE49-F238E27FC236}">
                <a16:creationId xmlns:a16="http://schemas.microsoft.com/office/drawing/2014/main" id="{11D87FEE-38EE-41C7-A801-1DAD88336BCF}"/>
              </a:ext>
            </a:extLst>
          </p:cNvPr>
          <p:cNvSpPr>
            <a:spLocks noGrp="1"/>
          </p:cNvSpPr>
          <p:nvPr>
            <p:ph type="body" sz="quarter" idx="16"/>
          </p:nvPr>
        </p:nvSpPr>
        <p:spPr>
          <a:xfrm>
            <a:off x="3676142" y="4383930"/>
            <a:ext cx="1713585" cy="701093"/>
          </a:xfrm>
          <a:solidFill>
            <a:srgbClr val="00AEEF"/>
          </a:solidFill>
        </p:spPr>
        <p:txBody>
          <a:bodyPr/>
          <a:lstStyle/>
          <a:p>
            <a:r>
              <a:rPr lang="en-GB" sz="2400">
                <a:solidFill>
                  <a:schemeClr val="tx1"/>
                </a:solidFill>
              </a:rPr>
              <a:t>RPI ONLY </a:t>
            </a:r>
          </a:p>
        </p:txBody>
      </p:sp>
      <p:sp>
        <p:nvSpPr>
          <p:cNvPr id="2" name="TextBox 1">
            <a:extLst>
              <a:ext uri="{FF2B5EF4-FFF2-40B4-BE49-F238E27FC236}">
                <a16:creationId xmlns:a16="http://schemas.microsoft.com/office/drawing/2014/main" id="{17B59A1D-98B8-49E1-B6A3-49DE1173BCDE}"/>
              </a:ext>
            </a:extLst>
          </p:cNvPr>
          <p:cNvSpPr txBox="1"/>
          <p:nvPr/>
        </p:nvSpPr>
        <p:spPr>
          <a:xfrm>
            <a:off x="4091039" y="3066842"/>
            <a:ext cx="958581" cy="925830"/>
          </a:xfrm>
          <a:prstGeom prst="rect">
            <a:avLst/>
          </a:prstGeom>
          <a:noFill/>
          <a:ln>
            <a:noFill/>
          </a:ln>
        </p:spPr>
        <p:txBody>
          <a:bodyPr wrap="square" lIns="0" tIns="0" rIns="0" bIns="0" rtlCol="0">
            <a:noAutofit/>
          </a:bodyPr>
          <a:lstStyle/>
          <a:p>
            <a:pPr defTabSz="685800">
              <a:lnSpc>
                <a:spcPct val="90000"/>
              </a:lnSpc>
              <a:spcAft>
                <a:spcPts val="450"/>
              </a:spcAft>
              <a:defRPr/>
            </a:pPr>
            <a:r>
              <a:rPr lang="en-GB" sz="7200" b="1">
                <a:solidFill>
                  <a:prstClr val="black"/>
                </a:solidFill>
                <a:latin typeface="Brandon Text Regular"/>
              </a:rPr>
              <a:t>%</a:t>
            </a:r>
          </a:p>
        </p:txBody>
      </p:sp>
      <p:pic>
        <p:nvPicPr>
          <p:cNvPr id="3" name="Picture 2" descr="Logo&#10;&#10;Description automatically generated">
            <a:extLst>
              <a:ext uri="{FF2B5EF4-FFF2-40B4-BE49-F238E27FC236}">
                <a16:creationId xmlns:a16="http://schemas.microsoft.com/office/drawing/2014/main" id="{51AF281B-EEC3-4BF5-2D46-DEB07CAB4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2606555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F5DED-BDD6-4D45-A579-A88DD1CC6D78}"/>
              </a:ext>
            </a:extLst>
          </p:cNvPr>
          <p:cNvSpPr>
            <a:spLocks noGrp="1"/>
          </p:cNvSpPr>
          <p:nvPr>
            <p:ph type="title"/>
          </p:nvPr>
        </p:nvSpPr>
        <p:spPr>
          <a:xfrm>
            <a:off x="2068039" y="4167737"/>
            <a:ext cx="4988000" cy="361800"/>
          </a:xfrm>
          <a:solidFill>
            <a:schemeClr val="bg1"/>
          </a:solidFill>
        </p:spPr>
        <p:txBody>
          <a:bodyPr/>
          <a:lstStyle/>
          <a:p>
            <a:r>
              <a:rPr lang="en-GB" sz="2400">
                <a:solidFill>
                  <a:schemeClr val="tx1"/>
                </a:solidFill>
              </a:rPr>
              <a:t>www.gov.uk/studentfinance</a:t>
            </a:r>
          </a:p>
        </p:txBody>
      </p:sp>
      <p:sp>
        <p:nvSpPr>
          <p:cNvPr id="6" name="Text Placeholder 5">
            <a:extLst>
              <a:ext uri="{FF2B5EF4-FFF2-40B4-BE49-F238E27FC236}">
                <a16:creationId xmlns:a16="http://schemas.microsoft.com/office/drawing/2014/main" id="{47AFDBD4-B833-4DCA-BF57-476F3FB25723}"/>
              </a:ext>
            </a:extLst>
          </p:cNvPr>
          <p:cNvSpPr>
            <a:spLocks noGrp="1"/>
          </p:cNvSpPr>
          <p:nvPr>
            <p:ph type="body" sz="quarter" idx="13"/>
          </p:nvPr>
        </p:nvSpPr>
        <p:spPr>
          <a:xfrm>
            <a:off x="2335529" y="1698453"/>
            <a:ext cx="4590374" cy="799654"/>
          </a:xfrm>
          <a:solidFill>
            <a:srgbClr val="00AEEF"/>
          </a:solidFill>
        </p:spPr>
        <p:txBody>
          <a:bodyPr/>
          <a:lstStyle/>
          <a:p>
            <a:r>
              <a:rPr lang="en-GB">
                <a:solidFill>
                  <a:schemeClr val="tx1"/>
                </a:solidFill>
              </a:rPr>
              <a:t>Apply online</a:t>
            </a:r>
          </a:p>
        </p:txBody>
      </p:sp>
      <p:sp>
        <p:nvSpPr>
          <p:cNvPr id="9" name="Text Placeholder 8">
            <a:extLst>
              <a:ext uri="{FF2B5EF4-FFF2-40B4-BE49-F238E27FC236}">
                <a16:creationId xmlns:a16="http://schemas.microsoft.com/office/drawing/2014/main" id="{7A7FABAD-6738-46E3-82DA-828B9CD69A09}"/>
              </a:ext>
            </a:extLst>
          </p:cNvPr>
          <p:cNvSpPr>
            <a:spLocks noGrp="1"/>
          </p:cNvSpPr>
          <p:nvPr>
            <p:ph type="body" sz="quarter" idx="16"/>
          </p:nvPr>
        </p:nvSpPr>
        <p:spPr>
          <a:xfrm>
            <a:off x="1564520" y="4849985"/>
            <a:ext cx="1043211" cy="309563"/>
          </a:xfrm>
          <a:solidFill>
            <a:srgbClr val="00AEEF"/>
          </a:solidFill>
        </p:spPr>
        <p:txBody>
          <a:bodyPr/>
          <a:lstStyle/>
          <a:p>
            <a:r>
              <a:rPr lang="en-GB">
                <a:solidFill>
                  <a:schemeClr val="tx1"/>
                </a:solidFill>
              </a:rPr>
              <a:t>Course</a:t>
            </a:r>
          </a:p>
        </p:txBody>
      </p:sp>
      <p:sp>
        <p:nvSpPr>
          <p:cNvPr id="10" name="Text Placeholder 9">
            <a:extLst>
              <a:ext uri="{FF2B5EF4-FFF2-40B4-BE49-F238E27FC236}">
                <a16:creationId xmlns:a16="http://schemas.microsoft.com/office/drawing/2014/main" id="{8009EC54-511E-4421-97A2-2D48ADFC1885}"/>
              </a:ext>
            </a:extLst>
          </p:cNvPr>
          <p:cNvSpPr>
            <a:spLocks noGrp="1"/>
          </p:cNvSpPr>
          <p:nvPr>
            <p:ph type="body" sz="quarter" idx="17"/>
          </p:nvPr>
        </p:nvSpPr>
        <p:spPr>
          <a:xfrm>
            <a:off x="2958541" y="4849985"/>
            <a:ext cx="1672175" cy="309563"/>
          </a:xfrm>
          <a:solidFill>
            <a:srgbClr val="00AEEF"/>
          </a:solidFill>
        </p:spPr>
        <p:txBody>
          <a:bodyPr/>
          <a:lstStyle/>
          <a:p>
            <a:r>
              <a:rPr lang="en-GB">
                <a:solidFill>
                  <a:schemeClr val="tx1"/>
                </a:solidFill>
              </a:rPr>
              <a:t>Bank Details</a:t>
            </a:r>
          </a:p>
        </p:txBody>
      </p:sp>
      <p:sp>
        <p:nvSpPr>
          <p:cNvPr id="11" name="Text Placeholder 10">
            <a:extLst>
              <a:ext uri="{FF2B5EF4-FFF2-40B4-BE49-F238E27FC236}">
                <a16:creationId xmlns:a16="http://schemas.microsoft.com/office/drawing/2014/main" id="{44F79BFD-6B51-4DD7-9B21-DE9043CA387C}"/>
              </a:ext>
            </a:extLst>
          </p:cNvPr>
          <p:cNvSpPr>
            <a:spLocks noGrp="1"/>
          </p:cNvSpPr>
          <p:nvPr>
            <p:ph type="body" sz="quarter" idx="18"/>
          </p:nvPr>
        </p:nvSpPr>
        <p:spPr>
          <a:xfrm>
            <a:off x="4981527" y="4849985"/>
            <a:ext cx="1043210" cy="309563"/>
          </a:xfrm>
          <a:solidFill>
            <a:srgbClr val="00AEEF"/>
          </a:solidFill>
        </p:spPr>
        <p:txBody>
          <a:bodyPr/>
          <a:lstStyle/>
          <a:p>
            <a:r>
              <a:rPr lang="en-GB">
                <a:solidFill>
                  <a:schemeClr val="tx1"/>
                </a:solidFill>
              </a:rPr>
              <a:t>Income</a:t>
            </a:r>
          </a:p>
        </p:txBody>
      </p:sp>
      <p:sp>
        <p:nvSpPr>
          <p:cNvPr id="12" name="Text Placeholder 10">
            <a:extLst>
              <a:ext uri="{FF2B5EF4-FFF2-40B4-BE49-F238E27FC236}">
                <a16:creationId xmlns:a16="http://schemas.microsoft.com/office/drawing/2014/main" id="{9045B949-3F96-4AD8-91A7-5828131076B6}"/>
              </a:ext>
            </a:extLst>
          </p:cNvPr>
          <p:cNvSpPr txBox="1">
            <a:spLocks/>
          </p:cNvSpPr>
          <p:nvPr/>
        </p:nvSpPr>
        <p:spPr bwMode="gray">
          <a:xfrm>
            <a:off x="6375548" y="4847908"/>
            <a:ext cx="1360982" cy="309563"/>
          </a:xfrm>
          <a:prstGeom prst="rect">
            <a:avLst/>
          </a:prstGeom>
          <a:solidFill>
            <a:srgbClr val="00AEEF"/>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defRPr/>
            </a:pPr>
            <a:r>
              <a:rPr lang="en-GB" sz="1800">
                <a:solidFill>
                  <a:prstClr val="black"/>
                </a:solidFill>
                <a:latin typeface="Brandon Text Black"/>
              </a:rPr>
              <a:t>NI Number</a:t>
            </a:r>
          </a:p>
        </p:txBody>
      </p:sp>
      <p:pic>
        <p:nvPicPr>
          <p:cNvPr id="16" name="Picture 15">
            <a:extLst>
              <a:ext uri="{FF2B5EF4-FFF2-40B4-BE49-F238E27FC236}">
                <a16:creationId xmlns:a16="http://schemas.microsoft.com/office/drawing/2014/main" id="{FEAF784F-B115-4749-95A8-2F88A6257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216" y="2308242"/>
            <a:ext cx="1905000" cy="1905000"/>
          </a:xfrm>
          <a:prstGeom prst="rect">
            <a:avLst/>
          </a:prstGeom>
        </p:spPr>
      </p:pic>
      <p:pic>
        <p:nvPicPr>
          <p:cNvPr id="2" name="Picture 1" descr="Logo&#10;&#10;Description automatically generated">
            <a:extLst>
              <a:ext uri="{FF2B5EF4-FFF2-40B4-BE49-F238E27FC236}">
                <a16:creationId xmlns:a16="http://schemas.microsoft.com/office/drawing/2014/main" id="{49D36713-7FB9-928A-EE1F-18703AE4A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72" y="1221458"/>
            <a:ext cx="605791" cy="360897"/>
          </a:xfrm>
          <a:prstGeom prst="rect">
            <a:avLst/>
          </a:prstGeom>
        </p:spPr>
      </p:pic>
    </p:spTree>
    <p:extLst>
      <p:ext uri="{BB962C8B-B14F-4D97-AF65-F5344CB8AC3E}">
        <p14:creationId xmlns:p14="http://schemas.microsoft.com/office/powerpoint/2010/main" val="2322157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A61A"/>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4294967295"/>
          </p:nvPr>
        </p:nvSpPr>
        <p:spPr>
          <a:xfrm>
            <a:off x="751285" y="3429001"/>
            <a:ext cx="7641431" cy="1581150"/>
          </a:xfrm>
        </p:spPr>
        <p:txBody>
          <a:bodyPr/>
          <a:lstStyle/>
          <a:p>
            <a:pPr algn="ctr"/>
            <a:r>
              <a:rPr lang="en-GB" sz="4950" dirty="0">
                <a:latin typeface="+mj-lt"/>
              </a:rPr>
              <a:t>UNIVERSITY SUPPORT</a:t>
            </a:r>
          </a:p>
          <a:p>
            <a:pPr algn="ctr"/>
            <a:endParaRPr lang="en-GB" sz="4950" dirty="0">
              <a:solidFill>
                <a:schemeClr val="bg1"/>
              </a:solidFill>
              <a:latin typeface="+mj-lt"/>
            </a:endParaRPr>
          </a:p>
        </p:txBody>
      </p:sp>
      <p:cxnSp>
        <p:nvCxnSpPr>
          <p:cNvPr id="7" name="Straight Connector 6">
            <a:extLst>
              <a:ext uri="{FF2B5EF4-FFF2-40B4-BE49-F238E27FC236}">
                <a16:creationId xmlns:a16="http://schemas.microsoft.com/office/drawing/2014/main" id="{CCB66E32-3D38-4D61-BF81-985A5E6A892D}"/>
              </a:ext>
            </a:extLst>
          </p:cNvPr>
          <p:cNvCxnSpPr>
            <a:cxnSpLocks/>
          </p:cNvCxnSpPr>
          <p:nvPr/>
        </p:nvCxnSpPr>
        <p:spPr>
          <a:xfrm>
            <a:off x="3977999" y="3191099"/>
            <a:ext cx="1188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D37D495-E1CF-4D9E-91D4-5BB9D6ACD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171" y="1774281"/>
            <a:ext cx="1107659" cy="1107659"/>
          </a:xfrm>
          <a:prstGeom prst="rect">
            <a:avLst/>
          </a:prstGeom>
        </p:spPr>
      </p:pic>
      <p:sp>
        <p:nvSpPr>
          <p:cNvPr id="8" name="TextBox 7">
            <a:extLst>
              <a:ext uri="{FF2B5EF4-FFF2-40B4-BE49-F238E27FC236}">
                <a16:creationId xmlns:a16="http://schemas.microsoft.com/office/drawing/2014/main" id="{9E760572-C9D9-4EB3-972D-70588ABEFD4A}"/>
              </a:ext>
            </a:extLst>
          </p:cNvPr>
          <p:cNvSpPr txBox="1"/>
          <p:nvPr/>
        </p:nvSpPr>
        <p:spPr>
          <a:xfrm>
            <a:off x="2209799" y="4408170"/>
            <a:ext cx="4724400" cy="288053"/>
          </a:xfrm>
          <a:prstGeom prst="rect">
            <a:avLst/>
          </a:prstGeom>
          <a:solidFill>
            <a:schemeClr val="bg1"/>
          </a:solidFill>
          <a:ln>
            <a:noFill/>
          </a:ln>
        </p:spPr>
        <p:txBody>
          <a:bodyPr wrap="square" lIns="0" tIns="0" rIns="0" bIns="0" rtlCol="0">
            <a:noAutofit/>
          </a:bodyPr>
          <a:lstStyle/>
          <a:p>
            <a:pPr algn="ctr" defTabSz="685800">
              <a:lnSpc>
                <a:spcPct val="90000"/>
              </a:lnSpc>
              <a:spcAft>
                <a:spcPts val="450"/>
              </a:spcAft>
            </a:pPr>
            <a:r>
              <a:rPr lang="en-GB" sz="2400" dirty="0">
                <a:solidFill>
                  <a:prstClr val="black"/>
                </a:solidFill>
                <a:latin typeface="Brandon Text Black"/>
              </a:rPr>
              <a:t>BURSARIES &amp; SCHOLARSHIPS</a:t>
            </a:r>
          </a:p>
        </p:txBody>
      </p:sp>
    </p:spTree>
    <p:extLst>
      <p:ext uri="{BB962C8B-B14F-4D97-AF65-F5344CB8AC3E}">
        <p14:creationId xmlns:p14="http://schemas.microsoft.com/office/powerpoint/2010/main" val="2975883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A9E93B-3F3D-5449-BBB8-202FF437A647}"/>
              </a:ext>
            </a:extLst>
          </p:cNvPr>
          <p:cNvSpPr>
            <a:spLocks noGrp="1"/>
          </p:cNvSpPr>
          <p:nvPr>
            <p:ph type="title"/>
          </p:nvPr>
        </p:nvSpPr>
        <p:spPr>
          <a:xfrm>
            <a:off x="791005" y="1431870"/>
            <a:ext cx="3849225" cy="385500"/>
          </a:xfrm>
          <a:solidFill>
            <a:srgbClr val="FAA61A"/>
          </a:solidFill>
        </p:spPr>
        <p:txBody>
          <a:bodyPr/>
          <a:lstStyle/>
          <a:p>
            <a:r>
              <a:rPr lang="en-US" sz="2700" dirty="0">
                <a:solidFill>
                  <a:schemeClr val="tx1"/>
                </a:solidFill>
              </a:rPr>
              <a:t>ADDITIONAL SUPPORT</a:t>
            </a:r>
            <a:endParaRPr lang="en-US" dirty="0">
              <a:solidFill>
                <a:schemeClr val="tx1"/>
              </a:solidFill>
            </a:endParaRPr>
          </a:p>
        </p:txBody>
      </p:sp>
      <p:sp>
        <p:nvSpPr>
          <p:cNvPr id="6" name="Text Placeholder 5">
            <a:extLst>
              <a:ext uri="{FF2B5EF4-FFF2-40B4-BE49-F238E27FC236}">
                <a16:creationId xmlns:a16="http://schemas.microsoft.com/office/drawing/2014/main" id="{47AFDBD4-B833-4DCA-BF57-476F3FB25723}"/>
              </a:ext>
            </a:extLst>
          </p:cNvPr>
          <p:cNvSpPr>
            <a:spLocks noGrp="1"/>
          </p:cNvSpPr>
          <p:nvPr>
            <p:ph idx="1"/>
          </p:nvPr>
        </p:nvSpPr>
        <p:spPr>
          <a:xfrm>
            <a:off x="791005" y="2162626"/>
            <a:ext cx="4116275" cy="3263504"/>
          </a:xfrm>
        </p:spPr>
        <p:txBody>
          <a:bodyPr/>
          <a:lstStyle/>
          <a:p>
            <a:pPr marL="342900" indent="-342900">
              <a:lnSpc>
                <a:spcPct val="100000"/>
              </a:lnSpc>
              <a:buFontTx/>
              <a:buChar char="-"/>
            </a:pPr>
            <a:r>
              <a:rPr lang="en-GB" dirty="0">
                <a:latin typeface="Brandon Text Medium" panose="020B0603020203060203" pitchFamily="34" charset="0"/>
              </a:rPr>
              <a:t>Travel Grant</a:t>
            </a:r>
          </a:p>
          <a:p>
            <a:pPr marL="342900" indent="-342900">
              <a:lnSpc>
                <a:spcPct val="100000"/>
              </a:lnSpc>
              <a:buFontTx/>
              <a:buChar char="-"/>
            </a:pPr>
            <a:r>
              <a:rPr lang="en-GB" dirty="0">
                <a:latin typeface="Brandon Text Medium" panose="020B0603020203060203" pitchFamily="34" charset="0"/>
              </a:rPr>
              <a:t>Disabled Students Allowance (DSA)</a:t>
            </a:r>
          </a:p>
          <a:p>
            <a:pPr marL="342900" indent="-342900">
              <a:lnSpc>
                <a:spcPct val="100000"/>
              </a:lnSpc>
              <a:buFontTx/>
              <a:buChar char="-"/>
            </a:pPr>
            <a:r>
              <a:rPr lang="en-GB" dirty="0">
                <a:latin typeface="Brandon Text Medium" panose="020B0603020203060203" pitchFamily="34" charset="0"/>
              </a:rPr>
              <a:t>Dependents</a:t>
            </a:r>
          </a:p>
          <a:p>
            <a:pPr marL="342900" indent="-342900">
              <a:lnSpc>
                <a:spcPct val="100000"/>
              </a:lnSpc>
              <a:buFontTx/>
              <a:buChar char="-"/>
            </a:pPr>
            <a:r>
              <a:rPr lang="en-GB" dirty="0">
                <a:latin typeface="Brandon Text Medium" panose="020B0603020203060203" pitchFamily="34" charset="0"/>
              </a:rPr>
              <a:t>Childcare</a:t>
            </a:r>
          </a:p>
          <a:p>
            <a:pPr marL="342900" indent="-342900">
              <a:lnSpc>
                <a:spcPct val="100000"/>
              </a:lnSpc>
              <a:buFontTx/>
              <a:buChar char="-"/>
            </a:pPr>
            <a:r>
              <a:rPr lang="en-GB" dirty="0">
                <a:latin typeface="Brandon Text Medium" panose="020B0603020203060203" pitchFamily="34" charset="0"/>
              </a:rPr>
              <a:t>NHS Learning Support Fund: including the £5,000 NHS Training Grant</a:t>
            </a:r>
          </a:p>
        </p:txBody>
      </p:sp>
      <p:pic>
        <p:nvPicPr>
          <p:cNvPr id="3" name="Picture Placeholder 2" descr="A picture containing person&#10;&#10;Description automatically generated">
            <a:extLst>
              <a:ext uri="{FF2B5EF4-FFF2-40B4-BE49-F238E27FC236}">
                <a16:creationId xmlns:a16="http://schemas.microsoft.com/office/drawing/2014/main" id="{FDFF8049-DC8C-5041-9670-5DB0D197959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4730" r="7622"/>
          <a:stretch/>
        </p:blipFill>
        <p:spPr>
          <a:xfrm>
            <a:off x="5393019" y="1196873"/>
            <a:ext cx="3460255" cy="4464254"/>
          </a:xfrm>
        </p:spPr>
      </p:pic>
    </p:spTree>
    <p:extLst>
      <p:ext uri="{BB962C8B-B14F-4D97-AF65-F5344CB8AC3E}">
        <p14:creationId xmlns:p14="http://schemas.microsoft.com/office/powerpoint/2010/main" val="1873367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A39889-E594-488C-BE24-93822DE61B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77" b="2837"/>
          <a:stretch/>
        </p:blipFill>
        <p:spPr>
          <a:xfrm>
            <a:off x="148207" y="1101329"/>
            <a:ext cx="3847037" cy="4656534"/>
          </a:xfrm>
          <a:prstGeom prst="rect">
            <a:avLst/>
          </a:prstGeom>
        </p:spPr>
      </p:pic>
      <p:cxnSp>
        <p:nvCxnSpPr>
          <p:cNvPr id="7" name="Straight Connector 6">
            <a:extLst>
              <a:ext uri="{FF2B5EF4-FFF2-40B4-BE49-F238E27FC236}">
                <a16:creationId xmlns:a16="http://schemas.microsoft.com/office/drawing/2014/main" id="{0957D83B-2AB7-9F42-8A82-C324D4C3F5FB}"/>
              </a:ext>
            </a:extLst>
          </p:cNvPr>
          <p:cNvCxnSpPr>
            <a:cxnSpLocks/>
          </p:cNvCxnSpPr>
          <p:nvPr/>
        </p:nvCxnSpPr>
        <p:spPr>
          <a:xfrm>
            <a:off x="3995243" y="999754"/>
            <a:ext cx="0" cy="5000996"/>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D2E2AC86-B3F6-EA47-9007-F4CA1CCA11D7}"/>
              </a:ext>
            </a:extLst>
          </p:cNvPr>
          <p:cNvSpPr txBox="1">
            <a:spLocks/>
          </p:cNvSpPr>
          <p:nvPr/>
        </p:nvSpPr>
        <p:spPr bwMode="gray">
          <a:xfrm>
            <a:off x="4097385" y="1317090"/>
            <a:ext cx="2074814" cy="309563"/>
          </a:xfrm>
          <a:prstGeom prst="rect">
            <a:avLst/>
          </a:prstGeom>
          <a:solidFill>
            <a:schemeClr val="tx1"/>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800">
                <a:solidFill>
                  <a:prstClr val="white"/>
                </a:solidFill>
                <a:latin typeface="Brandon Text Black"/>
              </a:rPr>
              <a:t> Part time work</a:t>
            </a:r>
          </a:p>
        </p:txBody>
      </p:sp>
      <p:sp>
        <p:nvSpPr>
          <p:cNvPr id="12" name="Text Placeholder 8">
            <a:extLst>
              <a:ext uri="{FF2B5EF4-FFF2-40B4-BE49-F238E27FC236}">
                <a16:creationId xmlns:a16="http://schemas.microsoft.com/office/drawing/2014/main" id="{AB8815B5-2323-BE45-B9B4-4493AE189870}"/>
              </a:ext>
            </a:extLst>
          </p:cNvPr>
          <p:cNvSpPr txBox="1">
            <a:spLocks/>
          </p:cNvSpPr>
          <p:nvPr/>
        </p:nvSpPr>
        <p:spPr bwMode="gray">
          <a:xfrm>
            <a:off x="4097384" y="1626652"/>
            <a:ext cx="2861559" cy="309563"/>
          </a:xfrm>
          <a:prstGeom prst="rect">
            <a:avLst/>
          </a:prstGeom>
          <a:solidFill>
            <a:schemeClr val="tx1"/>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1800">
                <a:solidFill>
                  <a:prstClr val="white"/>
                </a:solidFill>
                <a:latin typeface="Brandon Text Black"/>
              </a:rPr>
              <a:t>STUDENT AMBASSADOR</a:t>
            </a:r>
          </a:p>
        </p:txBody>
      </p:sp>
      <p:pic>
        <p:nvPicPr>
          <p:cNvPr id="9" name="Picture 8">
            <a:extLst>
              <a:ext uri="{FF2B5EF4-FFF2-40B4-BE49-F238E27FC236}">
                <a16:creationId xmlns:a16="http://schemas.microsoft.com/office/drawing/2014/main" id="{AEAFF585-76E3-4F22-B60B-F48CFF26E0A5}"/>
              </a:ext>
            </a:extLst>
          </p:cNvPr>
          <p:cNvPicPr>
            <a:picLocks noChangeAspect="1"/>
          </p:cNvPicPr>
          <p:nvPr/>
        </p:nvPicPr>
        <p:blipFill rotWithShape="1">
          <a:blip r:embed="rId3">
            <a:extLst>
              <a:ext uri="{28A0092B-C50C-407E-A947-70E740481C1C}">
                <a14:useLocalDpi xmlns:a14="http://schemas.microsoft.com/office/drawing/2010/main" val="0"/>
              </a:ext>
            </a:extLst>
          </a:blip>
          <a:srcRect t="6402" r="17509" b="39622"/>
          <a:stretch/>
        </p:blipFill>
        <p:spPr>
          <a:xfrm>
            <a:off x="3995244" y="1100138"/>
            <a:ext cx="5000551" cy="2157413"/>
          </a:xfrm>
          <a:prstGeom prst="rect">
            <a:avLst/>
          </a:prstGeom>
        </p:spPr>
      </p:pic>
      <p:pic>
        <p:nvPicPr>
          <p:cNvPr id="10" name="Picture 9">
            <a:extLst>
              <a:ext uri="{FF2B5EF4-FFF2-40B4-BE49-F238E27FC236}">
                <a16:creationId xmlns:a16="http://schemas.microsoft.com/office/drawing/2014/main" id="{CC64ED12-E2E8-4758-9353-80C004E1BB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7830"/>
          <a:stretch/>
        </p:blipFill>
        <p:spPr>
          <a:xfrm>
            <a:off x="3995244" y="3286163"/>
            <a:ext cx="5000551" cy="2470509"/>
          </a:xfrm>
          <a:prstGeom prst="rect">
            <a:avLst/>
          </a:prstGeom>
        </p:spPr>
      </p:pic>
      <p:sp>
        <p:nvSpPr>
          <p:cNvPr id="15" name="Rectangle 14">
            <a:extLst>
              <a:ext uri="{FF2B5EF4-FFF2-40B4-BE49-F238E27FC236}">
                <a16:creationId xmlns:a16="http://schemas.microsoft.com/office/drawing/2014/main" id="{883D51D3-C471-474C-8724-D21A359FEC4A}"/>
              </a:ext>
            </a:extLst>
          </p:cNvPr>
          <p:cNvSpPr/>
          <p:nvPr/>
        </p:nvSpPr>
        <p:spPr>
          <a:xfrm>
            <a:off x="151341" y="1100137"/>
            <a:ext cx="3159299"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defTabSz="685800"/>
            <a:r>
              <a:rPr lang="en-GB">
                <a:solidFill>
                  <a:prstClr val="white"/>
                </a:solidFill>
                <a:latin typeface="Brandon Text Medium" panose="020B0603020203060203" pitchFamily="34" charset="0"/>
              </a:rPr>
              <a:t>‘74% OF STUDENTS RELY ON PART-TIME WORK FOR MONEY’. National student money survey 2020</a:t>
            </a:r>
          </a:p>
        </p:txBody>
      </p:sp>
    </p:spTree>
    <p:extLst>
      <p:ext uri="{BB962C8B-B14F-4D97-AF65-F5344CB8AC3E}">
        <p14:creationId xmlns:p14="http://schemas.microsoft.com/office/powerpoint/2010/main" val="2676995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68FF-C00F-4C7F-BB31-0342FB4FD2DB}"/>
              </a:ext>
            </a:extLst>
          </p:cNvPr>
          <p:cNvSpPr>
            <a:spLocks noGrp="1"/>
          </p:cNvSpPr>
          <p:nvPr>
            <p:ph type="title"/>
          </p:nvPr>
        </p:nvSpPr>
        <p:spPr>
          <a:xfrm>
            <a:off x="1501140" y="3228658"/>
            <a:ext cx="6318628" cy="585153"/>
          </a:xfrm>
        </p:spPr>
        <p:txBody>
          <a:bodyPr vert="horz" lIns="144000" tIns="40500" rIns="144000" bIns="0" rtlCol="0" anchor="t" anchorCtr="0">
            <a:noAutofit/>
          </a:bodyPr>
          <a:lstStyle/>
          <a:p>
            <a:r>
              <a:rPr lang="en-GB" sz="4050" dirty="0"/>
              <a:t>POST UCAS SUBMISSION</a:t>
            </a:r>
          </a:p>
        </p:txBody>
      </p:sp>
      <p:sp>
        <p:nvSpPr>
          <p:cNvPr id="5" name="Footer Placeholder 4">
            <a:extLst>
              <a:ext uri="{FF2B5EF4-FFF2-40B4-BE49-F238E27FC236}">
                <a16:creationId xmlns:a16="http://schemas.microsoft.com/office/drawing/2014/main" id="{76825FBE-D2BD-484B-BB3E-9EF352C3B669}"/>
              </a:ext>
            </a:extLst>
          </p:cNvPr>
          <p:cNvSpPr>
            <a:spLocks noGrp="1"/>
          </p:cNvSpPr>
          <p:nvPr>
            <p:ph type="ftr" sz="quarter" idx="4294967295"/>
          </p:nvPr>
        </p:nvSpPr>
        <p:spPr>
          <a:xfrm>
            <a:off x="998999" y="5761436"/>
            <a:ext cx="2160000" cy="118800"/>
          </a:xfrm>
          <a:prstGeom prst="rect">
            <a:avLst/>
          </a:prstGeom>
        </p:spPr>
        <p:txBody>
          <a:bodyPr/>
          <a:lstStyle/>
          <a:p>
            <a:pPr defTabSz="685800"/>
            <a:r>
              <a:rPr lang="en-GB" sz="1350">
                <a:solidFill>
                  <a:prstClr val="black"/>
                </a:solidFill>
                <a:latin typeface="Brandon Text Regular"/>
              </a:rPr>
              <a:t>uea.co.uk</a:t>
            </a:r>
          </a:p>
        </p:txBody>
      </p:sp>
      <p:sp>
        <p:nvSpPr>
          <p:cNvPr id="6" name="Slide Number Placeholder 5">
            <a:extLst>
              <a:ext uri="{FF2B5EF4-FFF2-40B4-BE49-F238E27FC236}">
                <a16:creationId xmlns:a16="http://schemas.microsoft.com/office/drawing/2014/main" id="{95BAF244-C67F-484B-B25E-B8D2AA018456}"/>
              </a:ext>
            </a:extLst>
          </p:cNvPr>
          <p:cNvSpPr>
            <a:spLocks noGrp="1"/>
          </p:cNvSpPr>
          <p:nvPr>
            <p:ph type="sldNum" sz="quarter" idx="4294967295"/>
          </p:nvPr>
        </p:nvSpPr>
        <p:spPr>
          <a:xfrm>
            <a:off x="540001" y="5761436"/>
            <a:ext cx="458999" cy="118800"/>
          </a:xfrm>
          <a:prstGeom prst="rect">
            <a:avLst/>
          </a:prstGeom>
        </p:spPr>
        <p:txBody>
          <a:bodyPr/>
          <a:lstStyle/>
          <a:p>
            <a:pPr defTabSz="685800"/>
            <a:fld id="{87AE8D5F-6008-4343-804A-64D68DD0F502}" type="slidenum">
              <a:rPr lang="en-GB" sz="1350">
                <a:solidFill>
                  <a:prstClr val="black"/>
                </a:solidFill>
                <a:latin typeface="Brandon Text Regular"/>
              </a:rPr>
              <a:pPr defTabSz="685800"/>
              <a:t>48</a:t>
            </a:fld>
            <a:endParaRPr lang="en-GB" sz="1350">
              <a:solidFill>
                <a:prstClr val="black"/>
              </a:solidFill>
              <a:latin typeface="Brandon Text Regular"/>
            </a:endParaRPr>
          </a:p>
        </p:txBody>
      </p:sp>
      <p:sp>
        <p:nvSpPr>
          <p:cNvPr id="8" name="Title 1">
            <a:extLst>
              <a:ext uri="{FF2B5EF4-FFF2-40B4-BE49-F238E27FC236}">
                <a16:creationId xmlns:a16="http://schemas.microsoft.com/office/drawing/2014/main" id="{FFD23176-8A2A-41B7-8469-B90AE7F7FD01}"/>
              </a:ext>
            </a:extLst>
          </p:cNvPr>
          <p:cNvSpPr txBox="1">
            <a:spLocks/>
          </p:cNvSpPr>
          <p:nvPr/>
        </p:nvSpPr>
        <p:spPr bwMode="auto">
          <a:xfrm>
            <a:off x="1690198" y="4078956"/>
            <a:ext cx="5940511" cy="337658"/>
          </a:xfrm>
          <a:prstGeom prst="rect">
            <a:avLst/>
          </a:prstGeom>
          <a:solidFill>
            <a:schemeClr val="bg1"/>
          </a:solidFill>
        </p:spPr>
        <p:txBody>
          <a:bodyPr vert="horz" lIns="54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algn="ctr" defTabSz="685800">
              <a:lnSpc>
                <a:spcPct val="90000"/>
              </a:lnSpc>
            </a:pPr>
            <a:r>
              <a:rPr lang="en-GB" sz="1800" dirty="0">
                <a:solidFill>
                  <a:srgbClr val="000000"/>
                </a:solidFill>
                <a:latin typeface="Brandon Text Black"/>
              </a:rPr>
              <a:t>STUDENT FINANCE &amp; CHOOSING FIRM/ INSURANCE</a:t>
            </a:r>
          </a:p>
        </p:txBody>
      </p:sp>
    </p:spTree>
    <p:extLst>
      <p:ext uri="{BB962C8B-B14F-4D97-AF65-F5344CB8AC3E}">
        <p14:creationId xmlns:p14="http://schemas.microsoft.com/office/powerpoint/2010/main" val="734029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4">
            <a:extLst>
              <a:ext uri="{FF2B5EF4-FFF2-40B4-BE49-F238E27FC236}">
                <a16:creationId xmlns:a16="http://schemas.microsoft.com/office/drawing/2014/main" id="{7ED7F9C5-C7CC-425B-A6D1-2C371844595C}"/>
              </a:ext>
            </a:extLst>
          </p:cNvPr>
          <p:cNvSpPr txBox="1">
            <a:spLocks/>
          </p:cNvSpPr>
          <p:nvPr/>
        </p:nvSpPr>
        <p:spPr bwMode="gray">
          <a:xfrm>
            <a:off x="2000019" y="2558143"/>
            <a:ext cx="5141128" cy="870857"/>
          </a:xfrm>
          <a:prstGeom prst="rect">
            <a:avLst/>
          </a:prstGeom>
          <a:solidFill>
            <a:srgbClr val="B781CA"/>
          </a:solidFill>
        </p:spPr>
        <p:txBody>
          <a:bodyPr vert="horz" lIns="0" tIns="0" rIns="0" bIns="0" rtlCol="0" anchor="b"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6350" kern="1200" cap="all" baseline="0">
                <a:solidFill>
                  <a:schemeClr val="accent5"/>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6000" dirty="0">
                <a:solidFill>
                  <a:prstClr val="black"/>
                </a:solidFill>
                <a:latin typeface="Brandon Text Black"/>
              </a:rPr>
              <a:t>RESPONSES</a:t>
            </a:r>
          </a:p>
        </p:txBody>
      </p:sp>
      <p:sp>
        <p:nvSpPr>
          <p:cNvPr id="3" name="Title 2">
            <a:extLst>
              <a:ext uri="{FF2B5EF4-FFF2-40B4-BE49-F238E27FC236}">
                <a16:creationId xmlns:a16="http://schemas.microsoft.com/office/drawing/2014/main" id="{15FA3182-D20D-48EF-A632-F290933B5699}"/>
              </a:ext>
            </a:extLst>
          </p:cNvPr>
          <p:cNvSpPr>
            <a:spLocks noGrp="1"/>
          </p:cNvSpPr>
          <p:nvPr>
            <p:ph type="title"/>
          </p:nvPr>
        </p:nvSpPr>
        <p:spPr>
          <a:xfrm>
            <a:off x="2860284" y="1724732"/>
            <a:ext cx="3420601" cy="361800"/>
          </a:xfrm>
        </p:spPr>
        <p:txBody>
          <a:bodyPr/>
          <a:lstStyle/>
          <a:p>
            <a:r>
              <a:rPr lang="en-GB" dirty="0"/>
              <a:t>AFTER SUBMISSION	</a:t>
            </a:r>
          </a:p>
        </p:txBody>
      </p:sp>
      <p:sp>
        <p:nvSpPr>
          <p:cNvPr id="4" name="Content Placeholder 3">
            <a:extLst>
              <a:ext uri="{FF2B5EF4-FFF2-40B4-BE49-F238E27FC236}">
                <a16:creationId xmlns:a16="http://schemas.microsoft.com/office/drawing/2014/main" id="{A11A11BA-8DC2-461A-BCDB-56DE093D8040}"/>
              </a:ext>
            </a:extLst>
          </p:cNvPr>
          <p:cNvSpPr>
            <a:spLocks noGrp="1"/>
          </p:cNvSpPr>
          <p:nvPr>
            <p:ph idx="1"/>
          </p:nvPr>
        </p:nvSpPr>
        <p:spPr>
          <a:xfrm>
            <a:off x="1056367" y="4443428"/>
            <a:ext cx="2059515" cy="1080000"/>
          </a:xfrm>
        </p:spPr>
        <p:txBody>
          <a:bodyPr/>
          <a:lstStyle/>
          <a:p>
            <a:r>
              <a:rPr lang="en-GB" sz="1800" dirty="0">
                <a:latin typeface="Brandon Text Medium" panose="020B0603020203060203" pitchFamily="34" charset="0"/>
              </a:rPr>
              <a:t>CONDITIONAL</a:t>
            </a:r>
          </a:p>
          <a:p>
            <a:r>
              <a:rPr lang="en-GB" sz="1800" dirty="0">
                <a:latin typeface="Brandon Text Medium" panose="020B0603020203060203" pitchFamily="34" charset="0"/>
              </a:rPr>
              <a:t> OR UNCONDITIONAL </a:t>
            </a:r>
          </a:p>
        </p:txBody>
      </p:sp>
      <p:sp>
        <p:nvSpPr>
          <p:cNvPr id="6" name="Content Placeholder 5">
            <a:extLst>
              <a:ext uri="{FF2B5EF4-FFF2-40B4-BE49-F238E27FC236}">
                <a16:creationId xmlns:a16="http://schemas.microsoft.com/office/drawing/2014/main" id="{7C8F0FAA-2304-40DF-9DAE-A5338366CC5D}"/>
              </a:ext>
            </a:extLst>
          </p:cNvPr>
          <p:cNvSpPr>
            <a:spLocks noGrp="1"/>
          </p:cNvSpPr>
          <p:nvPr>
            <p:ph idx="14"/>
          </p:nvPr>
        </p:nvSpPr>
        <p:spPr/>
        <p:txBody>
          <a:bodyPr/>
          <a:lstStyle/>
          <a:p>
            <a:r>
              <a:rPr lang="en-GB" sz="1800" dirty="0">
                <a:latin typeface="Brandon Text Medium" panose="020B0603020203060203" pitchFamily="34" charset="0"/>
              </a:rPr>
              <a:t>WE LIKE THE LOOK OF YOU </a:t>
            </a:r>
          </a:p>
        </p:txBody>
      </p:sp>
      <p:sp>
        <p:nvSpPr>
          <p:cNvPr id="7" name="Content Placeholder 6">
            <a:extLst>
              <a:ext uri="{FF2B5EF4-FFF2-40B4-BE49-F238E27FC236}">
                <a16:creationId xmlns:a16="http://schemas.microsoft.com/office/drawing/2014/main" id="{9FE215F3-5C5E-4B0A-8A47-AD9B3FE793D2}"/>
              </a:ext>
            </a:extLst>
          </p:cNvPr>
          <p:cNvSpPr>
            <a:spLocks noGrp="1"/>
          </p:cNvSpPr>
          <p:nvPr>
            <p:ph idx="15"/>
          </p:nvPr>
        </p:nvSpPr>
        <p:spPr/>
        <p:txBody>
          <a:bodyPr/>
          <a:lstStyle/>
          <a:p>
            <a:r>
              <a:rPr lang="en-GB" sz="1800" dirty="0">
                <a:latin typeface="Brandon Text Medium" panose="020B0603020203060203" pitchFamily="34" charset="0"/>
              </a:rPr>
              <a:t>SORRY</a:t>
            </a:r>
          </a:p>
        </p:txBody>
      </p:sp>
      <p:sp>
        <p:nvSpPr>
          <p:cNvPr id="8" name="Text Placeholder 7">
            <a:extLst>
              <a:ext uri="{FF2B5EF4-FFF2-40B4-BE49-F238E27FC236}">
                <a16:creationId xmlns:a16="http://schemas.microsoft.com/office/drawing/2014/main" id="{FF011C47-A9B0-40F1-86ED-F83A167A5D66}"/>
              </a:ext>
            </a:extLst>
          </p:cNvPr>
          <p:cNvSpPr>
            <a:spLocks noGrp="1"/>
          </p:cNvSpPr>
          <p:nvPr>
            <p:ph type="body" sz="quarter" idx="16"/>
          </p:nvPr>
        </p:nvSpPr>
        <p:spPr/>
        <p:txBody>
          <a:bodyPr/>
          <a:lstStyle/>
          <a:p>
            <a:r>
              <a:rPr lang="en-GB" dirty="0"/>
              <a:t>OFFER</a:t>
            </a:r>
          </a:p>
        </p:txBody>
      </p:sp>
      <p:sp>
        <p:nvSpPr>
          <p:cNvPr id="9" name="Text Placeholder 8">
            <a:extLst>
              <a:ext uri="{FF2B5EF4-FFF2-40B4-BE49-F238E27FC236}">
                <a16:creationId xmlns:a16="http://schemas.microsoft.com/office/drawing/2014/main" id="{94C424C3-CB3D-4ACD-987A-2647FA6C1A06}"/>
              </a:ext>
            </a:extLst>
          </p:cNvPr>
          <p:cNvSpPr>
            <a:spLocks noGrp="1"/>
          </p:cNvSpPr>
          <p:nvPr>
            <p:ph type="body" sz="quarter" idx="17"/>
          </p:nvPr>
        </p:nvSpPr>
        <p:spPr/>
        <p:txBody>
          <a:bodyPr/>
          <a:lstStyle/>
          <a:p>
            <a:r>
              <a:rPr lang="en-GB" dirty="0"/>
              <a:t>INTERVIEW</a:t>
            </a:r>
          </a:p>
        </p:txBody>
      </p:sp>
      <p:sp>
        <p:nvSpPr>
          <p:cNvPr id="10" name="Text Placeholder 9">
            <a:extLst>
              <a:ext uri="{FF2B5EF4-FFF2-40B4-BE49-F238E27FC236}">
                <a16:creationId xmlns:a16="http://schemas.microsoft.com/office/drawing/2014/main" id="{3D38B8FE-F897-4717-86D9-1523B2C055C0}"/>
              </a:ext>
            </a:extLst>
          </p:cNvPr>
          <p:cNvSpPr>
            <a:spLocks noGrp="1"/>
          </p:cNvSpPr>
          <p:nvPr>
            <p:ph type="body" sz="quarter" idx="18"/>
          </p:nvPr>
        </p:nvSpPr>
        <p:spPr/>
        <p:txBody>
          <a:bodyPr/>
          <a:lstStyle/>
          <a:p>
            <a:r>
              <a:rPr lang="en-GB" dirty="0"/>
              <a:t>REJECT</a:t>
            </a:r>
          </a:p>
        </p:txBody>
      </p:sp>
    </p:spTree>
    <p:extLst>
      <p:ext uri="{BB962C8B-B14F-4D97-AF65-F5344CB8AC3E}">
        <p14:creationId xmlns:p14="http://schemas.microsoft.com/office/powerpoint/2010/main" val="218092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537A-D4FB-4294-9952-78FCA79ADC39}"/>
              </a:ext>
            </a:extLst>
          </p:cNvPr>
          <p:cNvSpPr>
            <a:spLocks noGrp="1"/>
          </p:cNvSpPr>
          <p:nvPr>
            <p:ph type="title"/>
          </p:nvPr>
        </p:nvSpPr>
        <p:spPr/>
        <p:txBody>
          <a:bodyPr/>
          <a:lstStyle/>
          <a:p>
            <a:r>
              <a:rPr lang="en-GB" dirty="0">
                <a:solidFill>
                  <a:schemeClr val="tx2"/>
                </a:solidFill>
              </a:rPr>
              <a:t>Higher Education – Is it the right choice for me?</a:t>
            </a:r>
            <a:endParaRPr lang="en-GB" dirty="0"/>
          </a:p>
        </p:txBody>
      </p:sp>
      <p:sp>
        <p:nvSpPr>
          <p:cNvPr id="3" name="Content Placeholder 2">
            <a:extLst>
              <a:ext uri="{FF2B5EF4-FFF2-40B4-BE49-F238E27FC236}">
                <a16:creationId xmlns:a16="http://schemas.microsoft.com/office/drawing/2014/main" id="{F07269DF-1DC2-41A1-B5DA-0EFAB2FD0B30}"/>
              </a:ext>
            </a:extLst>
          </p:cNvPr>
          <p:cNvSpPr>
            <a:spLocks noGrp="1"/>
          </p:cNvSpPr>
          <p:nvPr>
            <p:ph idx="1"/>
          </p:nvPr>
        </p:nvSpPr>
        <p:spPr/>
        <p:txBody>
          <a:bodyPr/>
          <a:lstStyle/>
          <a:p>
            <a:r>
              <a:rPr lang="en-GB" dirty="0"/>
              <a:t>Choice</a:t>
            </a:r>
          </a:p>
          <a:p>
            <a:r>
              <a:rPr lang="en-GB" dirty="0"/>
              <a:t>Money</a:t>
            </a:r>
          </a:p>
          <a:p>
            <a:r>
              <a:rPr lang="en-GB" dirty="0"/>
              <a:t>Skills</a:t>
            </a:r>
          </a:p>
          <a:p>
            <a:r>
              <a:rPr lang="en-GB" dirty="0"/>
              <a:t>Opportunities</a:t>
            </a:r>
          </a:p>
          <a:p>
            <a:r>
              <a:rPr lang="en-GB" dirty="0"/>
              <a:t>Enjoyment</a:t>
            </a:r>
          </a:p>
          <a:p>
            <a:r>
              <a:rPr lang="en-GB" dirty="0"/>
              <a:t>Independence</a:t>
            </a:r>
          </a:p>
          <a:p>
            <a:r>
              <a:rPr lang="en-GB" dirty="0"/>
              <a:t>Social life</a:t>
            </a:r>
          </a:p>
          <a:p>
            <a:r>
              <a:rPr lang="en-GB" dirty="0"/>
              <a:t>Well-being</a:t>
            </a:r>
          </a:p>
        </p:txBody>
      </p:sp>
    </p:spTree>
    <p:extLst>
      <p:ext uri="{BB962C8B-B14F-4D97-AF65-F5344CB8AC3E}">
        <p14:creationId xmlns:p14="http://schemas.microsoft.com/office/powerpoint/2010/main" val="3094448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6204D579-E5B3-4044-B1A2-F7663F720F3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629" r="18629"/>
          <a:stretch>
            <a:fillRect/>
          </a:stretch>
        </p:blipFill>
        <p:spPr/>
      </p:pic>
      <p:pic>
        <p:nvPicPr>
          <p:cNvPr id="15" name="Picture Placeholder 14">
            <a:extLst>
              <a:ext uri="{FF2B5EF4-FFF2-40B4-BE49-F238E27FC236}">
                <a16:creationId xmlns:a16="http://schemas.microsoft.com/office/drawing/2014/main" id="{1AAE60AC-80E6-46C2-8B98-068B4EFB3BE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629" r="18629"/>
          <a:stretch>
            <a:fillRect/>
          </a:stretch>
        </p:blipFill>
        <p:spPr/>
      </p:pic>
      <p:pic>
        <p:nvPicPr>
          <p:cNvPr id="33" name="Picture Placeholder 32">
            <a:extLst>
              <a:ext uri="{FF2B5EF4-FFF2-40B4-BE49-F238E27FC236}">
                <a16:creationId xmlns:a16="http://schemas.microsoft.com/office/drawing/2014/main" id="{36887399-49EB-4939-8FCD-201843A8AB8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8642" r="18642"/>
          <a:stretch>
            <a:fillRect/>
          </a:stretch>
        </p:blipFill>
        <p:spPr/>
      </p:pic>
      <p:pic>
        <p:nvPicPr>
          <p:cNvPr id="29" name="Picture Placeholder 28" descr="A picture containing text, person, group&#10;&#10;Description automatically generated">
            <a:extLst>
              <a:ext uri="{FF2B5EF4-FFF2-40B4-BE49-F238E27FC236}">
                <a16:creationId xmlns:a16="http://schemas.microsoft.com/office/drawing/2014/main" id="{F8F0076C-0A48-4298-A9C6-B949B3F2FE2B}"/>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8629" r="18629"/>
          <a:stretch>
            <a:fillRect/>
          </a:stretch>
        </p:blipFill>
        <p:spPr/>
      </p:pic>
      <p:pic>
        <p:nvPicPr>
          <p:cNvPr id="25" name="Picture Placeholder 24" descr="A group of people posing for a photo in front of a building&#10;&#10;Description automatically generated">
            <a:extLst>
              <a:ext uri="{FF2B5EF4-FFF2-40B4-BE49-F238E27FC236}">
                <a16:creationId xmlns:a16="http://schemas.microsoft.com/office/drawing/2014/main" id="{3AA85D5A-DE90-4272-8CBE-CBFBFB2F8BE1}"/>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l="18646" r="18646"/>
          <a:stretch>
            <a:fillRect/>
          </a:stretch>
        </p:blipFill>
        <p:spPr/>
      </p:pic>
      <p:pic>
        <p:nvPicPr>
          <p:cNvPr id="37" name="Picture Placeholder 36" descr="A picture containing tree, person, outdoor&#10;&#10;Description automatically generated">
            <a:extLst>
              <a:ext uri="{FF2B5EF4-FFF2-40B4-BE49-F238E27FC236}">
                <a16:creationId xmlns:a16="http://schemas.microsoft.com/office/drawing/2014/main" id="{03F3CB0E-4B32-47C6-B0E8-5408019154D8}"/>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l="18646" r="18646"/>
          <a:stretch>
            <a:fillRect/>
          </a:stretch>
        </p:blipFill>
        <p:spPr/>
      </p:pic>
      <p:pic>
        <p:nvPicPr>
          <p:cNvPr id="23" name="Picture Placeholder 22" descr="A picture containing person, outdoor&#10;&#10;Description automatically generated">
            <a:extLst>
              <a:ext uri="{FF2B5EF4-FFF2-40B4-BE49-F238E27FC236}">
                <a16:creationId xmlns:a16="http://schemas.microsoft.com/office/drawing/2014/main" id="{EFBBA540-E8E1-419F-864B-C4B4FEF6BDC7}"/>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Lst>
          </a:blip>
          <a:srcRect l="18659" r="18659"/>
          <a:stretch>
            <a:fillRect/>
          </a:stretch>
        </p:blipFill>
        <p:spPr/>
      </p:pic>
      <p:pic>
        <p:nvPicPr>
          <p:cNvPr id="35" name="Picture Placeholder 34">
            <a:extLst>
              <a:ext uri="{FF2B5EF4-FFF2-40B4-BE49-F238E27FC236}">
                <a16:creationId xmlns:a16="http://schemas.microsoft.com/office/drawing/2014/main" id="{19F797F3-8CBE-454D-9AEB-F1F4672FF7DD}"/>
              </a:ext>
            </a:extLst>
          </p:cNvPr>
          <p:cNvPicPr>
            <a:picLocks noGrp="1" noChangeAspect="1"/>
          </p:cNvPicPr>
          <p:nvPr>
            <p:ph type="pic" sz="quarter" idx="20"/>
          </p:nvPr>
        </p:nvPicPr>
        <p:blipFill>
          <a:blip r:embed="rId9">
            <a:extLst>
              <a:ext uri="{28A0092B-C50C-407E-A947-70E740481C1C}">
                <a14:useLocalDpi xmlns:a14="http://schemas.microsoft.com/office/drawing/2010/main" val="0"/>
              </a:ext>
            </a:extLst>
          </a:blip>
          <a:srcRect l="18646" r="18646"/>
          <a:stretch>
            <a:fillRect/>
          </a:stretch>
        </p:blipFill>
        <p:spPr/>
      </p:pic>
      <p:sp>
        <p:nvSpPr>
          <p:cNvPr id="4" name="Title 3">
            <a:extLst>
              <a:ext uri="{FF2B5EF4-FFF2-40B4-BE49-F238E27FC236}">
                <a16:creationId xmlns:a16="http://schemas.microsoft.com/office/drawing/2014/main" id="{9DE2760C-2A19-4F96-ACE2-BC474B1D1BFC}"/>
              </a:ext>
            </a:extLst>
          </p:cNvPr>
          <p:cNvSpPr>
            <a:spLocks noGrp="1"/>
          </p:cNvSpPr>
          <p:nvPr>
            <p:ph type="title"/>
          </p:nvPr>
        </p:nvSpPr>
        <p:spPr>
          <a:solidFill>
            <a:srgbClr val="B781CA"/>
          </a:solidFill>
        </p:spPr>
        <p:txBody>
          <a:bodyPr/>
          <a:lstStyle/>
          <a:p>
            <a:r>
              <a:rPr lang="en-GB" dirty="0">
                <a:solidFill>
                  <a:schemeClr val="tx1"/>
                </a:solidFill>
              </a:rPr>
              <a:t>APPLICANT DAY</a:t>
            </a:r>
          </a:p>
        </p:txBody>
      </p:sp>
    </p:spTree>
    <p:extLst>
      <p:ext uri="{BB962C8B-B14F-4D97-AF65-F5344CB8AC3E}">
        <p14:creationId xmlns:p14="http://schemas.microsoft.com/office/powerpoint/2010/main" val="4182165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781CA"/>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77EBC5-BDE6-4AF7-AEC8-E29142A8E317}"/>
              </a:ext>
            </a:extLst>
          </p:cNvPr>
          <p:cNvSpPr>
            <a:spLocks noGrp="1"/>
          </p:cNvSpPr>
          <p:nvPr>
            <p:ph idx="1"/>
          </p:nvPr>
        </p:nvSpPr>
        <p:spPr/>
        <p:txBody>
          <a:bodyPr/>
          <a:lstStyle/>
          <a:p>
            <a:r>
              <a:rPr lang="en-GB" dirty="0">
                <a:solidFill>
                  <a:schemeClr val="tx1"/>
                </a:solidFill>
              </a:rPr>
              <a:t>FIRM &amp; </a:t>
            </a:r>
            <a:br>
              <a:rPr lang="en-GB" dirty="0">
                <a:solidFill>
                  <a:schemeClr val="tx1"/>
                </a:solidFill>
              </a:rPr>
            </a:br>
            <a:r>
              <a:rPr lang="en-GB" dirty="0">
                <a:solidFill>
                  <a:schemeClr val="tx1"/>
                </a:solidFill>
              </a:rPr>
              <a:t>INSURANCE</a:t>
            </a:r>
          </a:p>
        </p:txBody>
      </p:sp>
      <p:cxnSp>
        <p:nvCxnSpPr>
          <p:cNvPr id="10" name="Straight Connector 9">
            <a:extLst>
              <a:ext uri="{FF2B5EF4-FFF2-40B4-BE49-F238E27FC236}">
                <a16:creationId xmlns:a16="http://schemas.microsoft.com/office/drawing/2014/main" id="{E8E301B1-76A6-4C92-B0C3-BAF585F5EA00}"/>
              </a:ext>
            </a:extLst>
          </p:cNvPr>
          <p:cNvCxnSpPr>
            <a:cxnSpLocks/>
          </p:cNvCxnSpPr>
          <p:nvPr/>
        </p:nvCxnSpPr>
        <p:spPr>
          <a:xfrm>
            <a:off x="3963452" y="3089647"/>
            <a:ext cx="1188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BB2293B-6140-40B0-839E-244F9EBA9E29}"/>
              </a:ext>
            </a:extLst>
          </p:cNvPr>
          <p:cNvSpPr txBox="1"/>
          <p:nvPr/>
        </p:nvSpPr>
        <p:spPr>
          <a:xfrm>
            <a:off x="7445829" y="5299242"/>
            <a:ext cx="1324304" cy="391886"/>
          </a:xfrm>
          <a:prstGeom prst="rect">
            <a:avLst/>
          </a:prstGeom>
          <a:noFill/>
          <a:ln>
            <a:noFill/>
          </a:ln>
        </p:spPr>
        <p:txBody>
          <a:bodyPr wrap="square" lIns="0" tIns="0" rIns="0" bIns="0" rtlCol="0" anchor="b">
            <a:noAutofit/>
          </a:bodyPr>
          <a:lstStyle/>
          <a:p>
            <a:pPr algn="r" defTabSz="685800">
              <a:lnSpc>
                <a:spcPct val="90000"/>
              </a:lnSpc>
              <a:spcAft>
                <a:spcPts val="450"/>
              </a:spcAft>
              <a:defRPr/>
            </a:pPr>
            <a:endParaRPr lang="en-GB" sz="900" dirty="0">
              <a:solidFill>
                <a:prstClr val="white"/>
              </a:solidFill>
              <a:latin typeface="Brandon Text Medium" panose="020B0603020203060203" pitchFamily="34" charset="0"/>
            </a:endParaRPr>
          </a:p>
        </p:txBody>
      </p:sp>
      <p:sp>
        <p:nvSpPr>
          <p:cNvPr id="3" name="Rectangle 2">
            <a:extLst>
              <a:ext uri="{FF2B5EF4-FFF2-40B4-BE49-F238E27FC236}">
                <a16:creationId xmlns:a16="http://schemas.microsoft.com/office/drawing/2014/main" id="{7C27794D-C628-412C-9378-890B1FF4CF29}"/>
              </a:ext>
            </a:extLst>
          </p:cNvPr>
          <p:cNvSpPr/>
          <p:nvPr/>
        </p:nvSpPr>
        <p:spPr>
          <a:xfrm>
            <a:off x="4102157" y="1824989"/>
            <a:ext cx="910590" cy="851055"/>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54000" rtlCol="0" anchor="t" anchorCtr="0"/>
          <a:lstStyle/>
          <a:p>
            <a:pPr defTabSz="685800">
              <a:lnSpc>
                <a:spcPct val="120000"/>
              </a:lnSpc>
              <a:defRPr/>
            </a:pPr>
            <a:endParaRPr lang="en-GB" sz="1463" dirty="0" err="1">
              <a:solidFill>
                <a:prstClr val="white"/>
              </a:solidFill>
              <a:latin typeface="Brandon Text Regular"/>
            </a:endParaRPr>
          </a:p>
        </p:txBody>
      </p:sp>
      <p:sp>
        <p:nvSpPr>
          <p:cNvPr id="4" name="TextBox 3">
            <a:extLst>
              <a:ext uri="{FF2B5EF4-FFF2-40B4-BE49-F238E27FC236}">
                <a16:creationId xmlns:a16="http://schemas.microsoft.com/office/drawing/2014/main" id="{5AA12E22-99A7-4A8D-8D6C-6297A6C7F687}"/>
              </a:ext>
            </a:extLst>
          </p:cNvPr>
          <p:cNvSpPr txBox="1"/>
          <p:nvPr/>
        </p:nvSpPr>
        <p:spPr>
          <a:xfrm>
            <a:off x="4132637" y="1962150"/>
            <a:ext cx="548640" cy="434340"/>
          </a:xfrm>
          <a:prstGeom prst="rect">
            <a:avLst/>
          </a:prstGeom>
          <a:noFill/>
          <a:ln>
            <a:noFill/>
          </a:ln>
        </p:spPr>
        <p:txBody>
          <a:bodyPr wrap="square" lIns="0" tIns="0" rIns="0" bIns="0" rtlCol="0">
            <a:noAutofit/>
          </a:bodyPr>
          <a:lstStyle/>
          <a:p>
            <a:pPr defTabSz="685800">
              <a:lnSpc>
                <a:spcPct val="90000"/>
              </a:lnSpc>
              <a:spcAft>
                <a:spcPts val="450"/>
              </a:spcAft>
              <a:defRPr/>
            </a:pPr>
            <a:r>
              <a:rPr lang="en-GB" sz="4950" dirty="0">
                <a:solidFill>
                  <a:prstClr val="white"/>
                </a:solidFill>
                <a:latin typeface="Brandon Text Regular"/>
              </a:rPr>
              <a:t>✔</a:t>
            </a:r>
            <a:endParaRPr lang="en-GB" sz="6600" dirty="0">
              <a:solidFill>
                <a:prstClr val="white"/>
              </a:solidFill>
              <a:latin typeface="Brandon Text Regular"/>
            </a:endParaRPr>
          </a:p>
        </p:txBody>
      </p:sp>
    </p:spTree>
    <p:extLst>
      <p:ext uri="{BB962C8B-B14F-4D97-AF65-F5344CB8AC3E}">
        <p14:creationId xmlns:p14="http://schemas.microsoft.com/office/powerpoint/2010/main" val="558650951"/>
      </p:ext>
    </p:extLst>
  </p:cSld>
  <p:clrMapOvr>
    <a:masterClrMapping/>
  </p:clrMapOvr>
  <mc:AlternateContent xmlns:mc="http://schemas.openxmlformats.org/markup-compatibility/2006" xmlns:p14="http://schemas.microsoft.com/office/powerpoint/2010/main">
    <mc:Choice Requires="p14">
      <p:transition spd="slow" p14:dur="2000" advTm="119348"/>
    </mc:Choice>
    <mc:Fallback xmlns="">
      <p:transition spd="slow" advTm="119348"/>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544A55-7EA2-4D43-96A4-0A4423E19DE4}"/>
              </a:ext>
            </a:extLst>
          </p:cNvPr>
          <p:cNvSpPr>
            <a:spLocks noGrp="1"/>
          </p:cNvSpPr>
          <p:nvPr>
            <p:ph type="body" sz="quarter" idx="16"/>
          </p:nvPr>
        </p:nvSpPr>
        <p:spPr>
          <a:xfrm>
            <a:off x="373444" y="4706781"/>
            <a:ext cx="1889522" cy="309563"/>
          </a:xfrm>
        </p:spPr>
        <p:txBody>
          <a:bodyPr/>
          <a:lstStyle/>
          <a:p>
            <a:r>
              <a:rPr lang="en-GB" dirty="0"/>
              <a:t>ACCEPTED FIRM</a:t>
            </a:r>
          </a:p>
        </p:txBody>
      </p:sp>
      <p:sp>
        <p:nvSpPr>
          <p:cNvPr id="9" name="Text Placeholder 8">
            <a:extLst>
              <a:ext uri="{FF2B5EF4-FFF2-40B4-BE49-F238E27FC236}">
                <a16:creationId xmlns:a16="http://schemas.microsoft.com/office/drawing/2014/main" id="{E0F69844-F682-4B49-A589-53488D26BB2E}"/>
              </a:ext>
            </a:extLst>
          </p:cNvPr>
          <p:cNvSpPr>
            <a:spLocks noGrp="1"/>
          </p:cNvSpPr>
          <p:nvPr>
            <p:ph type="body" sz="quarter" idx="17"/>
          </p:nvPr>
        </p:nvSpPr>
        <p:spPr>
          <a:xfrm>
            <a:off x="2987212" y="4679981"/>
            <a:ext cx="1511014" cy="608169"/>
          </a:xfrm>
        </p:spPr>
        <p:txBody>
          <a:bodyPr/>
          <a:lstStyle/>
          <a:p>
            <a:r>
              <a:rPr lang="en-GB" dirty="0"/>
              <a:t>ACCEPTED </a:t>
            </a:r>
            <a:br>
              <a:rPr lang="en-GB" dirty="0"/>
            </a:br>
            <a:r>
              <a:rPr lang="en-GB" dirty="0"/>
              <a:t>INSURANCE</a:t>
            </a:r>
          </a:p>
        </p:txBody>
      </p:sp>
      <p:sp>
        <p:nvSpPr>
          <p:cNvPr id="10" name="Text Placeholder 9">
            <a:extLst>
              <a:ext uri="{FF2B5EF4-FFF2-40B4-BE49-F238E27FC236}">
                <a16:creationId xmlns:a16="http://schemas.microsoft.com/office/drawing/2014/main" id="{E4148CEF-C8D0-4EF2-8829-26B909920D31}"/>
              </a:ext>
            </a:extLst>
          </p:cNvPr>
          <p:cNvSpPr>
            <a:spLocks noGrp="1"/>
          </p:cNvSpPr>
          <p:nvPr>
            <p:ph type="body" sz="quarter" idx="18"/>
          </p:nvPr>
        </p:nvSpPr>
        <p:spPr>
          <a:xfrm>
            <a:off x="5096662" y="4706781"/>
            <a:ext cx="1889522" cy="309563"/>
          </a:xfrm>
        </p:spPr>
        <p:txBody>
          <a:bodyPr/>
          <a:lstStyle/>
          <a:p>
            <a:r>
              <a:rPr lang="en-GB" dirty="0"/>
              <a:t>EXCEED FIRM </a:t>
            </a:r>
          </a:p>
        </p:txBody>
      </p:sp>
      <p:sp>
        <p:nvSpPr>
          <p:cNvPr id="15" name="Text Placeholder 9">
            <a:extLst>
              <a:ext uri="{FF2B5EF4-FFF2-40B4-BE49-F238E27FC236}">
                <a16:creationId xmlns:a16="http://schemas.microsoft.com/office/drawing/2014/main" id="{85CF2A7B-2A9B-4C8F-97E4-B149EAB5C139}"/>
              </a:ext>
            </a:extLst>
          </p:cNvPr>
          <p:cNvSpPr txBox="1">
            <a:spLocks/>
          </p:cNvSpPr>
          <p:nvPr/>
        </p:nvSpPr>
        <p:spPr bwMode="gray">
          <a:xfrm>
            <a:off x="7426894" y="4706781"/>
            <a:ext cx="1434413" cy="309563"/>
          </a:xfrm>
          <a:prstGeom prst="rect">
            <a:avLst/>
          </a:prstGeom>
          <a:solidFill>
            <a:schemeClr val="tx1"/>
          </a:solidFill>
        </p:spPr>
        <p:txBody>
          <a:bodyPr vert="horz" lIns="0" tIns="54000" rIns="0" bIns="0" rtlCol="0" anchor="t"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2400" kern="1200" cap="all" baseline="0">
                <a:solidFill>
                  <a:schemeClr val="bg1"/>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defRPr/>
            </a:pPr>
            <a:r>
              <a:rPr lang="en-GB" sz="1800" dirty="0">
                <a:solidFill>
                  <a:prstClr val="white"/>
                </a:solidFill>
                <a:latin typeface="Brandon Text Black"/>
              </a:rPr>
              <a:t>MISS BOTH</a:t>
            </a:r>
          </a:p>
        </p:txBody>
      </p:sp>
      <p:sp>
        <p:nvSpPr>
          <p:cNvPr id="16" name="Rectangle 15">
            <a:extLst>
              <a:ext uri="{FF2B5EF4-FFF2-40B4-BE49-F238E27FC236}">
                <a16:creationId xmlns:a16="http://schemas.microsoft.com/office/drawing/2014/main" id="{42081B88-342F-46CC-9C40-53E6B751BD6D}"/>
              </a:ext>
            </a:extLst>
          </p:cNvPr>
          <p:cNvSpPr/>
          <p:nvPr/>
        </p:nvSpPr>
        <p:spPr>
          <a:xfrm>
            <a:off x="1096534" y="3756408"/>
            <a:ext cx="443340" cy="900246"/>
          </a:xfrm>
          <a:prstGeom prst="rect">
            <a:avLst/>
          </a:prstGeom>
          <a:noFill/>
        </p:spPr>
        <p:txBody>
          <a:bodyPr wrap="square" lIns="68580" tIns="34290" rIns="68580" bIns="34290">
            <a:spAutoFit/>
          </a:bodyPr>
          <a:lstStyle/>
          <a:p>
            <a:pPr algn="ctr" defTabSz="685800">
              <a:defRPr/>
            </a:pPr>
            <a:r>
              <a:rPr lang="en-US" sz="5400" b="1" dirty="0">
                <a:ln w="0"/>
                <a:solidFill>
                  <a:prstClr val="black"/>
                </a:solidFill>
                <a:effectLst>
                  <a:outerShdw blurRad="38100" dist="19050" dir="2700000" algn="tl" rotWithShape="0">
                    <a:prstClr val="black">
                      <a:alpha val="40000"/>
                    </a:prstClr>
                  </a:outerShdw>
                </a:effectLst>
                <a:latin typeface="Brandon Text Medium" panose="020B0603020203060203" pitchFamily="34" charset="0"/>
              </a:rPr>
              <a:t>1</a:t>
            </a:r>
          </a:p>
        </p:txBody>
      </p:sp>
      <p:sp>
        <p:nvSpPr>
          <p:cNvPr id="17" name="Rectangle 16">
            <a:extLst>
              <a:ext uri="{FF2B5EF4-FFF2-40B4-BE49-F238E27FC236}">
                <a16:creationId xmlns:a16="http://schemas.microsoft.com/office/drawing/2014/main" id="{C8293163-CDD3-44D5-8D14-3EA092C96406}"/>
              </a:ext>
            </a:extLst>
          </p:cNvPr>
          <p:cNvSpPr/>
          <p:nvPr/>
        </p:nvSpPr>
        <p:spPr>
          <a:xfrm>
            <a:off x="3521048" y="3756408"/>
            <a:ext cx="443340" cy="900246"/>
          </a:xfrm>
          <a:prstGeom prst="rect">
            <a:avLst/>
          </a:prstGeom>
          <a:noFill/>
        </p:spPr>
        <p:txBody>
          <a:bodyPr wrap="square" lIns="68580" tIns="34290" rIns="68580" bIns="34290">
            <a:spAutoFit/>
          </a:bodyPr>
          <a:lstStyle/>
          <a:p>
            <a:pPr algn="ctr" defTabSz="685800">
              <a:defRPr/>
            </a:pPr>
            <a:r>
              <a:rPr lang="en-US" sz="5400" b="1" dirty="0">
                <a:ln w="0"/>
                <a:solidFill>
                  <a:prstClr val="black"/>
                </a:solidFill>
                <a:effectLst>
                  <a:outerShdw blurRad="38100" dist="19050" dir="2700000" algn="tl" rotWithShape="0">
                    <a:prstClr val="black">
                      <a:alpha val="40000"/>
                    </a:prstClr>
                  </a:outerShdw>
                </a:effectLst>
                <a:latin typeface="Brandon Text Medium" panose="020B0603020203060203" pitchFamily="34" charset="0"/>
              </a:rPr>
              <a:t>2</a:t>
            </a:r>
          </a:p>
        </p:txBody>
      </p:sp>
      <p:sp>
        <p:nvSpPr>
          <p:cNvPr id="18" name="Rectangle 17">
            <a:extLst>
              <a:ext uri="{FF2B5EF4-FFF2-40B4-BE49-F238E27FC236}">
                <a16:creationId xmlns:a16="http://schemas.microsoft.com/office/drawing/2014/main" id="{D9F2CAC1-26DC-4A6E-9B46-F8FBF5B22BA7}"/>
              </a:ext>
            </a:extLst>
          </p:cNvPr>
          <p:cNvSpPr/>
          <p:nvPr/>
        </p:nvSpPr>
        <p:spPr>
          <a:xfrm>
            <a:off x="5819753" y="3756407"/>
            <a:ext cx="443340" cy="900246"/>
          </a:xfrm>
          <a:prstGeom prst="rect">
            <a:avLst/>
          </a:prstGeom>
          <a:noFill/>
        </p:spPr>
        <p:txBody>
          <a:bodyPr wrap="square" lIns="68580" tIns="34290" rIns="68580" bIns="34290">
            <a:spAutoFit/>
          </a:bodyPr>
          <a:lstStyle/>
          <a:p>
            <a:pPr algn="ctr" defTabSz="685800">
              <a:defRPr/>
            </a:pPr>
            <a:r>
              <a:rPr lang="en-US" sz="5400" b="1" dirty="0">
                <a:ln w="0"/>
                <a:solidFill>
                  <a:prstClr val="black"/>
                </a:solidFill>
                <a:effectLst>
                  <a:outerShdw blurRad="38100" dist="19050" dir="2700000" algn="tl" rotWithShape="0">
                    <a:prstClr val="black">
                      <a:alpha val="40000"/>
                    </a:prstClr>
                  </a:outerShdw>
                </a:effectLst>
                <a:latin typeface="Brandon Text Medium" panose="020B0603020203060203" pitchFamily="34" charset="0"/>
              </a:rPr>
              <a:t>3</a:t>
            </a:r>
          </a:p>
        </p:txBody>
      </p:sp>
      <p:sp>
        <p:nvSpPr>
          <p:cNvPr id="19" name="Rectangle 18">
            <a:extLst>
              <a:ext uri="{FF2B5EF4-FFF2-40B4-BE49-F238E27FC236}">
                <a16:creationId xmlns:a16="http://schemas.microsoft.com/office/drawing/2014/main" id="{BF2FAEEC-817B-411A-BAA0-AE39C8F3928E}"/>
              </a:ext>
            </a:extLst>
          </p:cNvPr>
          <p:cNvSpPr/>
          <p:nvPr/>
        </p:nvSpPr>
        <p:spPr>
          <a:xfrm>
            <a:off x="7825796" y="3756407"/>
            <a:ext cx="443340" cy="900246"/>
          </a:xfrm>
          <a:prstGeom prst="rect">
            <a:avLst/>
          </a:prstGeom>
          <a:noFill/>
        </p:spPr>
        <p:txBody>
          <a:bodyPr wrap="square" lIns="68580" tIns="34290" rIns="68580" bIns="34290">
            <a:spAutoFit/>
          </a:bodyPr>
          <a:lstStyle/>
          <a:p>
            <a:pPr algn="ctr" defTabSz="685800">
              <a:defRPr/>
            </a:pPr>
            <a:r>
              <a:rPr lang="en-US" sz="5400" b="1" dirty="0">
                <a:ln w="0"/>
                <a:solidFill>
                  <a:prstClr val="black"/>
                </a:solidFill>
                <a:effectLst>
                  <a:outerShdw blurRad="38100" dist="19050" dir="2700000" algn="tl" rotWithShape="0">
                    <a:prstClr val="black">
                      <a:alpha val="40000"/>
                    </a:prstClr>
                  </a:outerShdw>
                </a:effectLst>
                <a:latin typeface="Brandon Text Medium" panose="020B0603020203060203" pitchFamily="34" charset="0"/>
              </a:rPr>
              <a:t>4</a:t>
            </a:r>
          </a:p>
        </p:txBody>
      </p:sp>
      <p:sp>
        <p:nvSpPr>
          <p:cNvPr id="11" name="Text Placeholder 14">
            <a:extLst>
              <a:ext uri="{FF2B5EF4-FFF2-40B4-BE49-F238E27FC236}">
                <a16:creationId xmlns:a16="http://schemas.microsoft.com/office/drawing/2014/main" id="{A2A3F580-14BC-44CF-BC60-14E82931085D}"/>
              </a:ext>
            </a:extLst>
          </p:cNvPr>
          <p:cNvSpPr txBox="1">
            <a:spLocks/>
          </p:cNvSpPr>
          <p:nvPr/>
        </p:nvSpPr>
        <p:spPr bwMode="gray">
          <a:xfrm>
            <a:off x="2001436" y="2438459"/>
            <a:ext cx="5141128" cy="870857"/>
          </a:xfrm>
          <a:prstGeom prst="rect">
            <a:avLst/>
          </a:prstGeom>
          <a:solidFill>
            <a:srgbClr val="B781CA"/>
          </a:solidFill>
        </p:spPr>
        <p:txBody>
          <a:bodyPr vert="horz" lIns="0" tIns="0" rIns="0" bIns="0" rtlCol="0" anchor="b" anchorCtr="0">
            <a:noAutofit/>
          </a:bodyPr>
          <a:lstStyle>
            <a:lvl1pPr marL="0" indent="0" algn="ctr" defTabSz="914400" rtl="0" eaLnBrk="1" latinLnBrk="0" hangingPunct="1">
              <a:lnSpc>
                <a:spcPct val="90000"/>
              </a:lnSpc>
              <a:spcBef>
                <a:spcPts val="0"/>
              </a:spcBef>
              <a:spcAft>
                <a:spcPts val="1417"/>
              </a:spcAft>
              <a:buFont typeface="Arial" panose="020B0604020202020204" pitchFamily="34" charset="0"/>
              <a:buNone/>
              <a:defRPr sz="6350" kern="1200" cap="all" baseline="0">
                <a:solidFill>
                  <a:schemeClr val="accent5"/>
                </a:solidFill>
                <a:latin typeface="+mj-lt"/>
                <a:ea typeface="+mn-ea"/>
                <a:cs typeface="+mn-cs"/>
              </a:defRPr>
            </a:lvl1pPr>
            <a:lvl2pPr marL="0" indent="0" algn="l" defTabSz="914400" rtl="0" eaLnBrk="1" latinLnBrk="0" hangingPunct="1">
              <a:lnSpc>
                <a:spcPct val="90000"/>
              </a:lnSpc>
              <a:spcBef>
                <a:spcPts val="300"/>
              </a:spcBef>
              <a:spcAft>
                <a:spcPts val="1417"/>
              </a:spcAft>
              <a:buFont typeface="Arial" panose="020B0604020202020204" pitchFamily="34" charset="0"/>
              <a:buNone/>
              <a:defRPr sz="2800" kern="1200">
                <a:solidFill>
                  <a:schemeClr val="tx1"/>
                </a:solidFill>
                <a:latin typeface="+mj-lt"/>
                <a:ea typeface="+mn-ea"/>
                <a:cs typeface="+mn-cs"/>
              </a:defRPr>
            </a:lvl2pPr>
            <a:lvl3pPr marL="252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3pPr>
            <a:lvl4pPr marL="504000" indent="-252000" algn="l" defTabSz="914400" rtl="0" eaLnBrk="1" latinLnBrk="0" hangingPunct="1">
              <a:lnSpc>
                <a:spcPct val="90000"/>
              </a:lnSpc>
              <a:spcBef>
                <a:spcPts val="0"/>
              </a:spcBef>
              <a:spcAft>
                <a:spcPts val="0"/>
              </a:spcAft>
              <a:buFont typeface="Brandon Text Regular" panose="020B0503020203060203" pitchFamily="34" charset="0"/>
              <a:buChar char="–"/>
              <a:defRPr sz="2800" kern="1200">
                <a:solidFill>
                  <a:schemeClr val="tx1"/>
                </a:solidFill>
                <a:latin typeface="+mn-lt"/>
                <a:ea typeface="+mn-ea"/>
                <a:cs typeface="+mn-cs"/>
              </a:defRPr>
            </a:lvl4pPr>
            <a:lvl5pPr marL="252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5pPr>
            <a:lvl6pPr marL="504000" indent="-252000" algn="l" defTabSz="914400" rtl="0" eaLnBrk="1" latinLnBrk="0" hangingPunct="1">
              <a:lnSpc>
                <a:spcPct val="90000"/>
              </a:lnSpc>
              <a:spcBef>
                <a:spcPts val="0"/>
              </a:spcBef>
              <a:spcAft>
                <a:spcPts val="0"/>
              </a:spcAft>
              <a:buFont typeface="Brandon Text Black" panose="020B0A03020203060203" pitchFamily="34" charset="0"/>
              <a:buChar char="–"/>
              <a:defRPr sz="2800"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1063"/>
              </a:spcAft>
            </a:pPr>
            <a:r>
              <a:rPr lang="en-GB" sz="6000" dirty="0">
                <a:solidFill>
                  <a:prstClr val="black"/>
                </a:solidFill>
                <a:latin typeface="Brandon Text Black"/>
              </a:rPr>
              <a:t>RESULTS DAY</a:t>
            </a:r>
          </a:p>
        </p:txBody>
      </p:sp>
    </p:spTree>
    <p:extLst>
      <p:ext uri="{BB962C8B-B14F-4D97-AF65-F5344CB8AC3E}">
        <p14:creationId xmlns:p14="http://schemas.microsoft.com/office/powerpoint/2010/main" val="2643888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8DC63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E50F2-3529-4BA0-99A1-5FA4EFE3FC4F}"/>
              </a:ext>
            </a:extLst>
          </p:cNvPr>
          <p:cNvPicPr>
            <a:picLocks noChangeAspect="1"/>
          </p:cNvPicPr>
          <p:nvPr/>
        </p:nvPicPr>
        <p:blipFill rotWithShape="1">
          <a:blip r:embed="rId3">
            <a:extLst>
              <a:ext uri="{28A0092B-C50C-407E-A947-70E740481C1C}">
                <a14:useLocalDpi xmlns:a14="http://schemas.microsoft.com/office/drawing/2010/main" val="0"/>
              </a:ext>
            </a:extLst>
          </a:blip>
          <a:srcRect t="5925" b="11092"/>
          <a:stretch/>
        </p:blipFill>
        <p:spPr>
          <a:xfrm>
            <a:off x="225091" y="992144"/>
            <a:ext cx="8693819" cy="4873712"/>
          </a:xfrm>
          <a:prstGeom prst="rect">
            <a:avLst/>
          </a:prstGeom>
        </p:spPr>
      </p:pic>
      <p:sp>
        <p:nvSpPr>
          <p:cNvPr id="2" name="Rectangle 1">
            <a:extLst>
              <a:ext uri="{FF2B5EF4-FFF2-40B4-BE49-F238E27FC236}">
                <a16:creationId xmlns:a16="http://schemas.microsoft.com/office/drawing/2014/main" id="{5B057186-E83B-4F4A-B3BE-ED14FD962CB0}"/>
              </a:ext>
            </a:extLst>
          </p:cNvPr>
          <p:cNvSpPr/>
          <p:nvPr/>
        </p:nvSpPr>
        <p:spPr>
          <a:xfrm>
            <a:off x="772046" y="1408364"/>
            <a:ext cx="3199878" cy="3735137"/>
          </a:xfrm>
          <a:prstGeom prst="rect">
            <a:avLst/>
          </a:prstGeom>
          <a:solidFill>
            <a:srgbClr val="B781CA"/>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tlCol="0" anchor="t" anchorCtr="0"/>
          <a:lstStyle/>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Regular"/>
            </a:endParaRPr>
          </a:p>
          <a:p>
            <a:pPr defTabSz="685800">
              <a:lnSpc>
                <a:spcPct val="90000"/>
              </a:lnSpc>
              <a:defRPr/>
            </a:pPr>
            <a:endParaRPr lang="da-DK" sz="1538" dirty="0">
              <a:solidFill>
                <a:prstClr val="white"/>
              </a:solidFill>
              <a:latin typeface="Brandon Text Black"/>
            </a:endParaRPr>
          </a:p>
          <a:p>
            <a:pPr defTabSz="685800">
              <a:lnSpc>
                <a:spcPct val="90000"/>
              </a:lnSpc>
              <a:defRPr/>
            </a:pPr>
            <a:r>
              <a:rPr lang="da-DK" sz="1538" dirty="0">
                <a:solidFill>
                  <a:prstClr val="black"/>
                </a:solidFill>
                <a:latin typeface="Brandon Text Black"/>
              </a:rPr>
              <a:t>     </a:t>
            </a:r>
            <a:br>
              <a:rPr lang="da-DK" sz="1538" dirty="0">
                <a:solidFill>
                  <a:prstClr val="black"/>
                </a:solidFill>
                <a:latin typeface="Brandon Text Black"/>
              </a:rPr>
            </a:br>
            <a:br>
              <a:rPr lang="da-DK" sz="1538" dirty="0">
                <a:solidFill>
                  <a:prstClr val="black"/>
                </a:solidFill>
                <a:latin typeface="Brandon Text Black"/>
              </a:rPr>
            </a:br>
            <a:endParaRPr lang="da-DK" sz="1538" dirty="0">
              <a:solidFill>
                <a:prstClr val="black"/>
              </a:solidFill>
              <a:latin typeface="Brandon Text Black"/>
            </a:endParaRPr>
          </a:p>
        </p:txBody>
      </p:sp>
      <p:sp>
        <p:nvSpPr>
          <p:cNvPr id="5" name="Title 1">
            <a:extLst>
              <a:ext uri="{FF2B5EF4-FFF2-40B4-BE49-F238E27FC236}">
                <a16:creationId xmlns:a16="http://schemas.microsoft.com/office/drawing/2014/main" id="{D1EB4EB8-7F1B-47E0-8211-6BC53B4AA939}"/>
              </a:ext>
            </a:extLst>
          </p:cNvPr>
          <p:cNvSpPr txBox="1">
            <a:spLocks/>
          </p:cNvSpPr>
          <p:nvPr/>
        </p:nvSpPr>
        <p:spPr>
          <a:xfrm>
            <a:off x="1000864" y="1775306"/>
            <a:ext cx="1199412" cy="260663"/>
          </a:xfrm>
          <a:prstGeom prst="rect">
            <a:avLst/>
          </a:prstGeom>
          <a:solidFill>
            <a:schemeClr val="bg1"/>
          </a:solidFill>
        </p:spPr>
        <p:txBody>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defRPr/>
            </a:pPr>
            <a:r>
              <a:rPr lang="en-GB" sz="1800" dirty="0">
                <a:solidFill>
                  <a:srgbClr val="000000"/>
                </a:solidFill>
                <a:latin typeface="Brandon Text Black"/>
              </a:rPr>
              <a:t>Further</a:t>
            </a:r>
          </a:p>
        </p:txBody>
      </p:sp>
      <p:sp>
        <p:nvSpPr>
          <p:cNvPr id="10" name="Title 1">
            <a:extLst>
              <a:ext uri="{FF2B5EF4-FFF2-40B4-BE49-F238E27FC236}">
                <a16:creationId xmlns:a16="http://schemas.microsoft.com/office/drawing/2014/main" id="{DC540173-5DE2-4F36-8B38-2526A1473DF5}"/>
              </a:ext>
            </a:extLst>
          </p:cNvPr>
          <p:cNvSpPr txBox="1">
            <a:spLocks/>
          </p:cNvSpPr>
          <p:nvPr/>
        </p:nvSpPr>
        <p:spPr>
          <a:xfrm>
            <a:off x="1000864" y="2035711"/>
            <a:ext cx="1742336" cy="260663"/>
          </a:xfrm>
          <a:prstGeom prst="rect">
            <a:avLst/>
          </a:prstGeom>
          <a:solidFill>
            <a:schemeClr val="bg1"/>
          </a:solidFill>
        </p:spPr>
        <p:txBody>
          <a:bodyPr/>
          <a:lstStyle>
            <a:lvl1pPr algn="l" defTabSz="914400" rtl="0" eaLnBrk="1" latinLnBrk="0" hangingPunct="1">
              <a:lnSpc>
                <a:spcPct val="90000"/>
              </a:lnSpc>
              <a:spcBef>
                <a:spcPct val="0"/>
              </a:spcBef>
              <a:buNone/>
              <a:defRPr sz="2400" kern="1200" cap="all" baseline="0">
                <a:solidFill>
                  <a:schemeClr val="bg1"/>
                </a:solidFill>
                <a:latin typeface="+mj-lt"/>
                <a:ea typeface="+mj-ea"/>
                <a:cs typeface="+mj-cs"/>
              </a:defRPr>
            </a:lvl1pPr>
          </a:lstStyle>
          <a:p>
            <a:pPr defTabSz="685800">
              <a:defRPr/>
            </a:pPr>
            <a:r>
              <a:rPr lang="en-GB" sz="1800" dirty="0">
                <a:solidFill>
                  <a:srgbClr val="000000"/>
                </a:solidFill>
                <a:latin typeface="Brandon Text Black"/>
              </a:rPr>
              <a:t>information</a:t>
            </a:r>
          </a:p>
        </p:txBody>
      </p:sp>
      <p:graphicFrame>
        <p:nvGraphicFramePr>
          <p:cNvPr id="15" name="Table 6">
            <a:extLst>
              <a:ext uri="{FF2B5EF4-FFF2-40B4-BE49-F238E27FC236}">
                <a16:creationId xmlns:a16="http://schemas.microsoft.com/office/drawing/2014/main" id="{22BBD2E3-DE5C-4276-8404-D452C55018DD}"/>
              </a:ext>
            </a:extLst>
          </p:cNvPr>
          <p:cNvGraphicFramePr>
            <a:graphicFrameLocks noGrp="1"/>
          </p:cNvGraphicFramePr>
          <p:nvPr/>
        </p:nvGraphicFramePr>
        <p:xfrm>
          <a:off x="943604" y="2452189"/>
          <a:ext cx="2856762" cy="1880235"/>
        </p:xfrm>
        <a:graphic>
          <a:graphicData uri="http://schemas.openxmlformats.org/drawingml/2006/table">
            <a:tbl>
              <a:tblPr firstRow="1" bandRow="1">
                <a:tableStyleId>{2D5ABB26-0587-4C30-8999-92F81FD0307C}</a:tableStyleId>
              </a:tblPr>
              <a:tblGrid>
                <a:gridCol w="2856762">
                  <a:extLst>
                    <a:ext uri="{9D8B030D-6E8A-4147-A177-3AD203B41FA5}">
                      <a16:colId xmlns:a16="http://schemas.microsoft.com/office/drawing/2014/main" val="2789118274"/>
                    </a:ext>
                  </a:extLst>
                </a:gridCol>
              </a:tblGrid>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1" dirty="0">
                          <a:solidFill>
                            <a:schemeClr val="tx1"/>
                          </a:solidFill>
                          <a:latin typeface="Brandon Text Medium" panose="020B0603020203060203" pitchFamily="34" charset="0"/>
                        </a:rPr>
                        <a:t>ASK US</a:t>
                      </a:r>
                      <a:br>
                        <a:rPr lang="da-DK" sz="1500" b="1" dirty="0">
                          <a:solidFill>
                            <a:schemeClr val="tx1"/>
                          </a:solidFill>
                          <a:latin typeface="Brandon Text Medium" panose="020B0603020203060203" pitchFamily="34" charset="0"/>
                        </a:rPr>
                      </a:br>
                      <a:r>
                        <a:rPr lang="da-DK" sz="1500" b="1" dirty="0">
                          <a:solidFill>
                            <a:schemeClr val="tx1"/>
                          </a:solidFill>
                          <a:latin typeface="Brandon Text Medium" panose="020B0603020203060203" pitchFamily="34" charset="0"/>
                        </a:rPr>
                        <a:t>uea.ac.uk/ask-us</a:t>
                      </a:r>
                    </a:p>
                  </a:txBody>
                  <a:tcPr marL="0" marR="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76664154"/>
                  </a:ext>
                </a:extLst>
              </a:tr>
              <a:tr h="525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1">
                          <a:solidFill>
                            <a:schemeClr val="tx1"/>
                          </a:solidFill>
                          <a:latin typeface="Brandon Text Medium" panose="020B0603020203060203" pitchFamily="34" charset="0"/>
                        </a:rPr>
                        <a:t>OPEN DAYS &amp; CAMPUS VISITS</a:t>
                      </a:r>
                      <a:br>
                        <a:rPr lang="da-DK" sz="1500" b="1">
                          <a:solidFill>
                            <a:schemeClr val="tx1"/>
                          </a:solidFill>
                          <a:latin typeface="Brandon Text Medium" panose="020B0603020203060203" pitchFamily="34" charset="0"/>
                        </a:rPr>
                      </a:br>
                      <a:r>
                        <a:rPr lang="da-DK" sz="1500" b="1">
                          <a:solidFill>
                            <a:schemeClr val="tx1"/>
                          </a:solidFill>
                          <a:latin typeface="Brandon Text Medium" panose="020B0603020203060203" pitchFamily="34" charset="0"/>
                        </a:rPr>
                        <a:t>uea.ac.uk/visit</a:t>
                      </a:r>
                      <a:endParaRPr lang="da-DK" sz="1500" b="1" dirty="0">
                        <a:solidFill>
                          <a:schemeClr val="tx1"/>
                        </a:solidFill>
                        <a:latin typeface="Brandon Text Medium" panose="020B0603020203060203" pitchFamily="34" charset="0"/>
                      </a:endParaRPr>
                    </a:p>
                  </a:txBody>
                  <a:tcPr marL="0" marR="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2953277"/>
                  </a:ext>
                </a:extLst>
              </a:tr>
              <a:tr h="525780">
                <a:tc>
                  <a:txBody>
                    <a:bodyPr/>
                    <a:lstStyle/>
                    <a:p>
                      <a:r>
                        <a:rPr lang="en-GB" sz="1500" b="1" dirty="0">
                          <a:solidFill>
                            <a:schemeClr val="tx1"/>
                          </a:solidFill>
                          <a:latin typeface="Brandon Text Medium" panose="020B0603020203060203" pitchFamily="34" charset="0"/>
                        </a:rPr>
                        <a:t>TASTERS &amp; WEBINARS</a:t>
                      </a:r>
                      <a:br>
                        <a:rPr lang="en-GB" sz="1500" b="1" dirty="0">
                          <a:solidFill>
                            <a:schemeClr val="tx1"/>
                          </a:solidFill>
                          <a:latin typeface="Brandon Text Medium" panose="020B0603020203060203" pitchFamily="34" charset="0"/>
                        </a:rPr>
                      </a:br>
                      <a:r>
                        <a:rPr lang="en-GB" sz="1500" b="1" dirty="0">
                          <a:solidFill>
                            <a:schemeClr val="tx1"/>
                          </a:solidFill>
                          <a:latin typeface="Brandon Text Medium" panose="020B0603020203060203" pitchFamily="34" charset="0"/>
                        </a:rPr>
                        <a:t>uea.ac.uk/study/tasters</a:t>
                      </a:r>
                    </a:p>
                  </a:txBody>
                  <a:tcPr marL="0" marR="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056905"/>
                  </a:ext>
                </a:extLst>
              </a:tr>
              <a:tr h="302895">
                <a:tc>
                  <a:txBody>
                    <a:bodyPr/>
                    <a:lstStyle/>
                    <a:p>
                      <a:endParaRPr lang="en-GB" sz="1500" cap="all" baseline="0" dirty="0">
                        <a:solidFill>
                          <a:schemeClr val="bg1"/>
                        </a:solidFill>
                        <a:latin typeface="+mj-lt"/>
                      </a:endParaRPr>
                    </a:p>
                  </a:txBody>
                  <a:tcPr marL="0" marR="0" marT="34290" marB="3429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84352388"/>
                  </a:ext>
                </a:extLst>
              </a:tr>
            </a:tbl>
          </a:graphicData>
        </a:graphic>
      </p:graphicFrame>
      <p:pic>
        <p:nvPicPr>
          <p:cNvPr id="6" name="Picture 5">
            <a:extLst>
              <a:ext uri="{FF2B5EF4-FFF2-40B4-BE49-F238E27FC236}">
                <a16:creationId xmlns:a16="http://schemas.microsoft.com/office/drawing/2014/main" id="{976DF2D9-BD5B-4718-AB6B-8ADC32167D78}"/>
              </a:ext>
            </a:extLst>
          </p:cNvPr>
          <p:cNvPicPr>
            <a:picLocks noChangeAspect="1"/>
          </p:cNvPicPr>
          <p:nvPr/>
        </p:nvPicPr>
        <p:blipFill>
          <a:blip r:embed="rId4"/>
          <a:stretch>
            <a:fillRect/>
          </a:stretch>
        </p:blipFill>
        <p:spPr>
          <a:xfrm>
            <a:off x="952229" y="4210753"/>
            <a:ext cx="987638" cy="329213"/>
          </a:xfrm>
          <a:prstGeom prst="rect">
            <a:avLst/>
          </a:prstGeom>
        </p:spPr>
      </p:pic>
      <p:sp>
        <p:nvSpPr>
          <p:cNvPr id="32" name="TextBox 31">
            <a:extLst>
              <a:ext uri="{FF2B5EF4-FFF2-40B4-BE49-F238E27FC236}">
                <a16:creationId xmlns:a16="http://schemas.microsoft.com/office/drawing/2014/main" id="{2EF1BBF9-D712-49EA-BA96-E0BFF95F65A1}"/>
              </a:ext>
            </a:extLst>
          </p:cNvPr>
          <p:cNvSpPr txBox="1"/>
          <p:nvPr/>
        </p:nvSpPr>
        <p:spPr>
          <a:xfrm>
            <a:off x="943604" y="4645810"/>
            <a:ext cx="1958240" cy="255085"/>
          </a:xfrm>
          <a:prstGeom prst="rect">
            <a:avLst/>
          </a:prstGeom>
          <a:noFill/>
          <a:ln>
            <a:noFill/>
          </a:ln>
        </p:spPr>
        <p:txBody>
          <a:bodyPr wrap="square" lIns="0" tIns="0" rIns="0" bIns="0" rtlCol="0">
            <a:noAutofit/>
          </a:bodyPr>
          <a:lstStyle/>
          <a:p>
            <a:pPr defTabSz="685800">
              <a:lnSpc>
                <a:spcPct val="90000"/>
              </a:lnSpc>
              <a:spcAft>
                <a:spcPts val="450"/>
              </a:spcAft>
              <a:defRPr/>
            </a:pPr>
            <a:r>
              <a:rPr lang="en-GB" sz="1350" dirty="0">
                <a:solidFill>
                  <a:prstClr val="black"/>
                </a:solidFill>
                <a:latin typeface="Brandon Text Medium" panose="020B0603020203060203" pitchFamily="34" charset="0"/>
              </a:rPr>
              <a:t>@uniofeastanglia</a:t>
            </a:r>
            <a:endParaRPr lang="en-GB" sz="900" dirty="0">
              <a:solidFill>
                <a:prstClr val="black"/>
              </a:solidFill>
              <a:latin typeface="Brandon Text Medium" panose="020B0603020203060203" pitchFamily="34" charset="0"/>
            </a:endParaRPr>
          </a:p>
        </p:txBody>
      </p:sp>
      <p:sp>
        <p:nvSpPr>
          <p:cNvPr id="33" name="TextBox 32">
            <a:extLst>
              <a:ext uri="{FF2B5EF4-FFF2-40B4-BE49-F238E27FC236}">
                <a16:creationId xmlns:a16="http://schemas.microsoft.com/office/drawing/2014/main" id="{D772704C-0EF4-4393-BF46-953E616403AB}"/>
              </a:ext>
            </a:extLst>
          </p:cNvPr>
          <p:cNvSpPr txBox="1"/>
          <p:nvPr/>
        </p:nvSpPr>
        <p:spPr>
          <a:xfrm>
            <a:off x="952230" y="4857499"/>
            <a:ext cx="1979671" cy="242606"/>
          </a:xfrm>
          <a:prstGeom prst="rect">
            <a:avLst/>
          </a:prstGeom>
          <a:noFill/>
          <a:ln>
            <a:noFill/>
          </a:ln>
        </p:spPr>
        <p:txBody>
          <a:bodyPr wrap="square" lIns="0" tIns="0" rIns="0" bIns="0" rtlCol="0">
            <a:noAutofit/>
          </a:bodyPr>
          <a:lstStyle/>
          <a:p>
            <a:pPr defTabSz="685800">
              <a:lnSpc>
                <a:spcPct val="90000"/>
              </a:lnSpc>
              <a:spcAft>
                <a:spcPts val="450"/>
              </a:spcAft>
              <a:defRPr/>
            </a:pPr>
            <a:r>
              <a:rPr lang="en-GB" sz="1350" dirty="0">
                <a:solidFill>
                  <a:prstClr val="black"/>
                </a:solidFill>
                <a:latin typeface="Brandon Text Medium" panose="020B0603020203060203" pitchFamily="34" charset="0"/>
              </a:rPr>
              <a:t>facebook.com/ueaofficial</a:t>
            </a:r>
          </a:p>
        </p:txBody>
      </p:sp>
    </p:spTree>
    <p:extLst>
      <p:ext uri="{BB962C8B-B14F-4D97-AF65-F5344CB8AC3E}">
        <p14:creationId xmlns:p14="http://schemas.microsoft.com/office/powerpoint/2010/main" val="603256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868FF-C00F-4C7F-BB31-0342FB4FD2DB}"/>
              </a:ext>
            </a:extLst>
          </p:cNvPr>
          <p:cNvSpPr>
            <a:spLocks noGrp="1"/>
          </p:cNvSpPr>
          <p:nvPr>
            <p:ph type="title"/>
          </p:nvPr>
        </p:nvSpPr>
        <p:spPr>
          <a:xfrm>
            <a:off x="2137785" y="3191551"/>
            <a:ext cx="4890052" cy="747895"/>
          </a:xfrm>
        </p:spPr>
        <p:txBody>
          <a:bodyPr vert="horz" lIns="144000" tIns="40500" rIns="144000" bIns="0" rtlCol="0" anchor="t" anchorCtr="0">
            <a:noAutofit/>
          </a:bodyPr>
          <a:lstStyle/>
          <a:p>
            <a:r>
              <a:rPr lang="en-GB" sz="4350" dirty="0"/>
              <a:t>ANY QUESTIONS?</a:t>
            </a:r>
          </a:p>
        </p:txBody>
      </p:sp>
      <p:sp>
        <p:nvSpPr>
          <p:cNvPr id="5" name="Footer Placeholder 4">
            <a:extLst>
              <a:ext uri="{FF2B5EF4-FFF2-40B4-BE49-F238E27FC236}">
                <a16:creationId xmlns:a16="http://schemas.microsoft.com/office/drawing/2014/main" id="{76825FBE-D2BD-484B-BB3E-9EF352C3B669}"/>
              </a:ext>
            </a:extLst>
          </p:cNvPr>
          <p:cNvSpPr>
            <a:spLocks noGrp="1"/>
          </p:cNvSpPr>
          <p:nvPr>
            <p:ph type="ftr" sz="quarter" idx="4294967295"/>
          </p:nvPr>
        </p:nvSpPr>
        <p:spPr bwMode="gray">
          <a:xfrm>
            <a:off x="998999" y="5761436"/>
            <a:ext cx="2160000" cy="118800"/>
          </a:xfrm>
          <a:prstGeom prst="rect">
            <a:avLst/>
          </a:prstGeom>
        </p:spPr>
        <p:txBody>
          <a:bodyPr vert="horz" lIns="0" tIns="0" rIns="0" bIns="0" rtlCol="0" anchor="ctr" anchorCtr="0">
            <a:noAutofit/>
          </a:bodyPr>
          <a:lstStyle>
            <a:defPPr>
              <a:defRPr lang="en-US"/>
            </a:defPPr>
            <a:lvl1pPr marL="0" algn="l" defTabSz="685800" rtl="0" eaLnBrk="1" latinLnBrk="0" hangingPunct="1">
              <a:lnSpc>
                <a:spcPct val="85000"/>
              </a:lnSpc>
              <a:defRPr sz="600" kern="1200">
                <a:solidFill>
                  <a:schemeClr val="tx2"/>
                </a:solidFill>
                <a:latin typeface="Brandon Text Bold" panose="020B080302020306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solidFill>
                  <a:srgbClr val="000000"/>
                </a:solidFill>
              </a:rPr>
              <a:t>uea.co.uk</a:t>
            </a:r>
          </a:p>
        </p:txBody>
      </p:sp>
      <p:sp>
        <p:nvSpPr>
          <p:cNvPr id="6" name="Slide Number Placeholder 5">
            <a:extLst>
              <a:ext uri="{FF2B5EF4-FFF2-40B4-BE49-F238E27FC236}">
                <a16:creationId xmlns:a16="http://schemas.microsoft.com/office/drawing/2014/main" id="{95BAF244-C67F-484B-B25E-B8D2AA018456}"/>
              </a:ext>
            </a:extLst>
          </p:cNvPr>
          <p:cNvSpPr>
            <a:spLocks noGrp="1"/>
          </p:cNvSpPr>
          <p:nvPr>
            <p:ph type="sldNum" sz="quarter" idx="4294967295"/>
          </p:nvPr>
        </p:nvSpPr>
        <p:spPr bwMode="gray">
          <a:xfrm>
            <a:off x="540001" y="5761436"/>
            <a:ext cx="458999" cy="118800"/>
          </a:xfrm>
          <a:prstGeom prst="rect">
            <a:avLst/>
          </a:prstGeom>
        </p:spPr>
        <p:txBody>
          <a:bodyPr vert="horz" lIns="0" tIns="0" rIns="0" bIns="0" rtlCol="0" anchor="ctr" anchorCtr="0">
            <a:noAutofit/>
          </a:bodyPr>
          <a:lstStyle>
            <a:defPPr>
              <a:defRPr lang="en-US"/>
            </a:defPPr>
            <a:lvl1pPr marL="0" algn="l" defTabSz="685800" rtl="0" eaLnBrk="1" latinLnBrk="0" hangingPunct="1">
              <a:lnSpc>
                <a:spcPct val="85000"/>
              </a:lnSpc>
              <a:defRPr sz="600" kern="1200">
                <a:solidFill>
                  <a:schemeClr val="tx2"/>
                </a:solidFill>
                <a:latin typeface="Brandon Text Bold" panose="020B0803020203060203"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7AE8D5F-6008-4343-804A-64D68DD0F502}" type="slidenum">
              <a:rPr lang="en-GB">
                <a:solidFill>
                  <a:srgbClr val="000000"/>
                </a:solidFill>
              </a:rPr>
              <a:pPr/>
              <a:t>54</a:t>
            </a:fld>
            <a:endParaRPr lang="en-GB">
              <a:solidFill>
                <a:srgbClr val="000000"/>
              </a:solidFill>
            </a:endParaRPr>
          </a:p>
        </p:txBody>
      </p:sp>
      <p:sp>
        <p:nvSpPr>
          <p:cNvPr id="7" name="Title 1">
            <a:extLst>
              <a:ext uri="{FF2B5EF4-FFF2-40B4-BE49-F238E27FC236}">
                <a16:creationId xmlns:a16="http://schemas.microsoft.com/office/drawing/2014/main" id="{FC7AF69A-DF10-4A8D-A9E6-25EF3F1FA849}"/>
              </a:ext>
            </a:extLst>
          </p:cNvPr>
          <p:cNvSpPr txBox="1">
            <a:spLocks/>
          </p:cNvSpPr>
          <p:nvPr/>
        </p:nvSpPr>
        <p:spPr bwMode="auto">
          <a:xfrm>
            <a:off x="3266885" y="4102312"/>
            <a:ext cx="2610231" cy="337658"/>
          </a:xfrm>
          <a:prstGeom prst="rect">
            <a:avLst/>
          </a:prstGeom>
          <a:solidFill>
            <a:schemeClr val="bg1"/>
          </a:solidFill>
        </p:spPr>
        <p:txBody>
          <a:bodyPr vert="horz" lIns="54000" tIns="54000" rIns="54000" bIns="54000" rtlCol="0" anchor="t" anchorCtr="0">
            <a:noAutofit/>
          </a:bodyPr>
          <a:lstStyle>
            <a:lvl1pPr algn="l" defTabSz="914400" rtl="0" eaLnBrk="1" latinLnBrk="0" hangingPunct="1">
              <a:lnSpc>
                <a:spcPct val="80000"/>
              </a:lnSpc>
              <a:spcBef>
                <a:spcPct val="0"/>
              </a:spcBef>
              <a:buNone/>
              <a:defRPr sz="7750" kern="1200" cap="all" baseline="0">
                <a:solidFill>
                  <a:schemeClr val="tx2"/>
                </a:solidFill>
                <a:latin typeface="+mj-lt"/>
                <a:ea typeface="+mj-ea"/>
                <a:cs typeface="+mj-cs"/>
              </a:defRPr>
            </a:lvl1pPr>
          </a:lstStyle>
          <a:p>
            <a:pPr algn="ctr" defTabSz="685800">
              <a:lnSpc>
                <a:spcPct val="90000"/>
              </a:lnSpc>
            </a:pPr>
            <a:r>
              <a:rPr lang="en-GB" sz="1800" dirty="0">
                <a:solidFill>
                  <a:srgbClr val="000000"/>
                </a:solidFill>
                <a:latin typeface="Brandon Text Black"/>
              </a:rPr>
              <a:t>UEA.AC.UK/ASK-US</a:t>
            </a:r>
          </a:p>
        </p:txBody>
      </p:sp>
    </p:spTree>
    <p:extLst>
      <p:ext uri="{BB962C8B-B14F-4D97-AF65-F5344CB8AC3E}">
        <p14:creationId xmlns:p14="http://schemas.microsoft.com/office/powerpoint/2010/main" val="1861892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8693D5-04FE-4AA2-9C8A-396805A76814}"/>
              </a:ext>
            </a:extLst>
          </p:cNvPr>
          <p:cNvSpPr txBox="1"/>
          <p:nvPr/>
        </p:nvSpPr>
        <p:spPr>
          <a:xfrm>
            <a:off x="633368" y="2114026"/>
            <a:ext cx="7877263" cy="353943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Choosing a course and university/ applying to university resources: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Choosing a course and university</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2"/>
              </a:rPr>
              <a:t> leaflet</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Quester wider reading resources: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3"/>
              </a:rPr>
              <a:t>https://quester.io/</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Taster university sessions (also ran at other universities):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4"/>
              </a:rPr>
              <a:t>https://www.uea.ac.uk/study/tasters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Future Learn MOOCs: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5"/>
              </a:rPr>
              <a:t>https://www.futurelearn.com/</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Chat to students and academic staff online: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6"/>
              </a:rPr>
              <a:t>https://www.uea.ac.uk/ask-us</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Student finance info for 2022 entry:</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Disabled Students’ Allowance (DSA):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7"/>
              </a:rPr>
              <a:t>https://www.gov.uk/disabled-students-allowance-dsa</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NHS Learning Support Fund: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8"/>
              </a:rPr>
              <a:t>https://www.nhsbsa.nhs.uk/nhs-learning-support-fund</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 This is a separate ‘pot’ of financial help for students undertaking NHS courses. I’d highly recommend getting students to follow their Facebook page for information on application dates etc. (</a:t>
            </a:r>
            <a:r>
              <a:rPr kumimoji="0" lang="en-GB" sz="14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9"/>
              </a:rPr>
              <a:t>https://www.facebook.com/LearningSupportFund/</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as this seems to be updated more frequently than the website.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Scholarships and bursaries: check each university website as they all differ. Bursaries are usually automatically awarded whereas scholarships are often separate applications.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8" name="TextBox 7">
            <a:extLst>
              <a:ext uri="{FF2B5EF4-FFF2-40B4-BE49-F238E27FC236}">
                <a16:creationId xmlns:a16="http://schemas.microsoft.com/office/drawing/2014/main" id="{18ECD611-EB29-483A-8CE8-2DFEDDBB213E}"/>
              </a:ext>
            </a:extLst>
          </p:cNvPr>
          <p:cNvSpPr txBox="1"/>
          <p:nvPr/>
        </p:nvSpPr>
        <p:spPr>
          <a:xfrm>
            <a:off x="620785" y="721453"/>
            <a:ext cx="7860485" cy="1174459"/>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Brandon Text Regular"/>
                <a:ea typeface="+mn-ea"/>
                <a:cs typeface="+mn-cs"/>
              </a:rPr>
              <a:t>Additional Resources</a:t>
            </a:r>
          </a:p>
        </p:txBody>
      </p:sp>
    </p:spTree>
    <p:extLst>
      <p:ext uri="{BB962C8B-B14F-4D97-AF65-F5344CB8AC3E}">
        <p14:creationId xmlns:p14="http://schemas.microsoft.com/office/powerpoint/2010/main" val="3257619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F02B-AA17-4741-B652-8879B1556390}"/>
              </a:ext>
            </a:extLst>
          </p:cNvPr>
          <p:cNvSpPr>
            <a:spLocks noGrp="1"/>
          </p:cNvSpPr>
          <p:nvPr>
            <p:ph type="title"/>
          </p:nvPr>
        </p:nvSpPr>
        <p:spPr/>
        <p:txBody>
          <a:bodyPr/>
          <a:lstStyle/>
          <a:p>
            <a:r>
              <a:rPr lang="en-GB" dirty="0"/>
              <a:t>Payment for trips…</a:t>
            </a:r>
          </a:p>
        </p:txBody>
      </p:sp>
      <p:sp>
        <p:nvSpPr>
          <p:cNvPr id="3" name="Content Placeholder 2">
            <a:extLst>
              <a:ext uri="{FF2B5EF4-FFF2-40B4-BE49-F238E27FC236}">
                <a16:creationId xmlns:a16="http://schemas.microsoft.com/office/drawing/2014/main" id="{C2BC9587-43E6-4A5B-818C-97A19AB2AB48}"/>
              </a:ext>
            </a:extLst>
          </p:cNvPr>
          <p:cNvSpPr>
            <a:spLocks noGrp="1"/>
          </p:cNvSpPr>
          <p:nvPr>
            <p:ph idx="1"/>
          </p:nvPr>
        </p:nvSpPr>
        <p:spPr/>
        <p:txBody>
          <a:bodyPr/>
          <a:lstStyle/>
          <a:p>
            <a:pPr marL="0" indent="0" algn="ctr">
              <a:buNone/>
            </a:pPr>
            <a:r>
              <a:rPr lang="en-GB" dirty="0"/>
              <a:t>The ParentPay window for trips is still open and a few places still remain…</a:t>
            </a:r>
          </a:p>
        </p:txBody>
      </p:sp>
      <p:pic>
        <p:nvPicPr>
          <p:cNvPr id="5" name="Picture 4">
            <a:extLst>
              <a:ext uri="{FF2B5EF4-FFF2-40B4-BE49-F238E27FC236}">
                <a16:creationId xmlns:a16="http://schemas.microsoft.com/office/drawing/2014/main" id="{C85B7B80-8F17-4D60-8D1B-C212A3542C09}"/>
              </a:ext>
            </a:extLst>
          </p:cNvPr>
          <p:cNvPicPr>
            <a:picLocks noChangeAspect="1"/>
          </p:cNvPicPr>
          <p:nvPr/>
        </p:nvPicPr>
        <p:blipFill>
          <a:blip r:embed="rId2"/>
          <a:stretch>
            <a:fillRect/>
          </a:stretch>
        </p:blipFill>
        <p:spPr>
          <a:xfrm>
            <a:off x="129251" y="2958384"/>
            <a:ext cx="3932261" cy="2950720"/>
          </a:xfrm>
          <a:prstGeom prst="rect">
            <a:avLst/>
          </a:prstGeom>
        </p:spPr>
      </p:pic>
      <p:pic>
        <p:nvPicPr>
          <p:cNvPr id="6" name="Picture 5">
            <a:extLst>
              <a:ext uri="{FF2B5EF4-FFF2-40B4-BE49-F238E27FC236}">
                <a16:creationId xmlns:a16="http://schemas.microsoft.com/office/drawing/2014/main" id="{02AB7FE0-FA8A-4C50-BED8-2DBF69207D28}"/>
              </a:ext>
            </a:extLst>
          </p:cNvPr>
          <p:cNvPicPr>
            <a:picLocks noChangeAspect="1"/>
          </p:cNvPicPr>
          <p:nvPr/>
        </p:nvPicPr>
        <p:blipFill>
          <a:blip r:embed="rId3"/>
          <a:stretch>
            <a:fillRect/>
          </a:stretch>
        </p:blipFill>
        <p:spPr>
          <a:xfrm>
            <a:off x="4207001" y="3231807"/>
            <a:ext cx="4807748" cy="2403874"/>
          </a:xfrm>
          <a:prstGeom prst="rect">
            <a:avLst/>
          </a:prstGeom>
        </p:spPr>
      </p:pic>
    </p:spTree>
    <p:extLst>
      <p:ext uri="{BB962C8B-B14F-4D97-AF65-F5344CB8AC3E}">
        <p14:creationId xmlns:p14="http://schemas.microsoft.com/office/powerpoint/2010/main" val="10069161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8DF4-37C4-4292-B8A8-78019B0A016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A3524D3-D8A3-4BD9-A87B-A0F309F893A0}"/>
              </a:ext>
            </a:extLst>
          </p:cNvPr>
          <p:cNvSpPr>
            <a:spLocks noGrp="1"/>
          </p:cNvSpPr>
          <p:nvPr>
            <p:ph idx="1"/>
          </p:nvPr>
        </p:nvSpPr>
        <p:spPr/>
        <p:txBody>
          <a:bodyPr>
            <a:normAutofit/>
          </a:bodyPr>
          <a:lstStyle/>
          <a:p>
            <a:pPr marL="0" indent="0" algn="ctr">
              <a:buNone/>
            </a:pPr>
            <a:r>
              <a:rPr lang="en-GB" sz="4400" dirty="0"/>
              <a:t>Thank you… </a:t>
            </a:r>
          </a:p>
        </p:txBody>
      </p:sp>
    </p:spTree>
    <p:extLst>
      <p:ext uri="{BB962C8B-B14F-4D97-AF65-F5344CB8AC3E}">
        <p14:creationId xmlns:p14="http://schemas.microsoft.com/office/powerpoint/2010/main" val="271224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4933-9A5F-4275-98F2-25EA7E1972C5}"/>
              </a:ext>
            </a:extLst>
          </p:cNvPr>
          <p:cNvSpPr>
            <a:spLocks noGrp="1"/>
          </p:cNvSpPr>
          <p:nvPr>
            <p:ph type="title"/>
          </p:nvPr>
        </p:nvSpPr>
        <p:spPr/>
        <p:txBody>
          <a:bodyPr/>
          <a:lstStyle/>
          <a:p>
            <a:r>
              <a:rPr lang="en-GB" dirty="0">
                <a:solidFill>
                  <a:schemeClr val="tx2"/>
                </a:solidFill>
              </a:rPr>
              <a:t>Higher Education – How do I </a:t>
            </a:r>
            <a:br>
              <a:rPr lang="en-GB" dirty="0">
                <a:solidFill>
                  <a:schemeClr val="tx2"/>
                </a:solidFill>
              </a:rPr>
            </a:br>
            <a:r>
              <a:rPr lang="en-GB" dirty="0">
                <a:solidFill>
                  <a:schemeClr val="tx2"/>
                </a:solidFill>
              </a:rPr>
              <a:t>know what to study?</a:t>
            </a:r>
            <a:endParaRPr lang="en-GB" dirty="0"/>
          </a:p>
        </p:txBody>
      </p:sp>
      <p:sp>
        <p:nvSpPr>
          <p:cNvPr id="3" name="Content Placeholder 2">
            <a:extLst>
              <a:ext uri="{FF2B5EF4-FFF2-40B4-BE49-F238E27FC236}">
                <a16:creationId xmlns:a16="http://schemas.microsoft.com/office/drawing/2014/main" id="{51CD2EC7-B9D7-4D76-9915-89596B02CC13}"/>
              </a:ext>
            </a:extLst>
          </p:cNvPr>
          <p:cNvSpPr>
            <a:spLocks noGrp="1"/>
          </p:cNvSpPr>
          <p:nvPr>
            <p:ph idx="1"/>
          </p:nvPr>
        </p:nvSpPr>
        <p:spPr/>
        <p:txBody>
          <a:bodyPr/>
          <a:lstStyle/>
          <a:p>
            <a:pPr marL="457200" lvl="0" indent="-457200"/>
            <a:r>
              <a:rPr lang="en-GB" sz="2400" dirty="0"/>
              <a:t>Do some proper research </a:t>
            </a:r>
            <a:r>
              <a:rPr lang="en-GB" sz="2400" dirty="0">
                <a:hlinkClick r:id="rId2"/>
              </a:rPr>
              <a:t>www.ucas.com</a:t>
            </a:r>
            <a:endParaRPr lang="en-GB" sz="2400" dirty="0"/>
          </a:p>
          <a:p>
            <a:pPr marL="457200" lvl="0" indent="-457200"/>
            <a:r>
              <a:rPr lang="en-GB" sz="2400" dirty="0"/>
              <a:t>Check requirements for particular careers</a:t>
            </a:r>
          </a:p>
          <a:p>
            <a:pPr marL="457200" lvl="0" indent="-457200"/>
            <a:r>
              <a:rPr lang="en-GB" sz="2400" dirty="0"/>
              <a:t>Wrong choice of course is widely regarded as the biggest reason students drop out of university</a:t>
            </a:r>
          </a:p>
          <a:p>
            <a:pPr marL="457200" lvl="0" indent="-457200"/>
            <a:r>
              <a:rPr lang="en-GB" sz="2400" dirty="0"/>
              <a:t>Choose a subject you love</a:t>
            </a:r>
          </a:p>
          <a:p>
            <a:pPr marL="457200" lvl="0" indent="-457200"/>
            <a:r>
              <a:rPr lang="en-GB" sz="2400" dirty="0"/>
              <a:t>Read the actual prospectus</a:t>
            </a:r>
          </a:p>
          <a:p>
            <a:pPr marL="457200" lvl="0" indent="-457200"/>
            <a:r>
              <a:rPr lang="en-GB" sz="2400" dirty="0"/>
              <a:t>Speak to students on the course (</a:t>
            </a:r>
            <a:r>
              <a:rPr lang="en-GB" sz="2400" dirty="0" err="1"/>
              <a:t>UniBuddy</a:t>
            </a:r>
            <a:r>
              <a:rPr lang="en-GB" sz="2400" dirty="0"/>
              <a:t>)</a:t>
            </a:r>
          </a:p>
          <a:p>
            <a:pPr marL="457200" lvl="0" indent="-457200"/>
            <a:r>
              <a:rPr lang="en-GB" sz="2400" dirty="0"/>
              <a:t>Visit universities and talk to relevant departments</a:t>
            </a:r>
            <a:endParaRPr lang="en-GB" dirty="0"/>
          </a:p>
        </p:txBody>
      </p:sp>
    </p:spTree>
    <p:extLst>
      <p:ext uri="{BB962C8B-B14F-4D97-AF65-F5344CB8AC3E}">
        <p14:creationId xmlns:p14="http://schemas.microsoft.com/office/powerpoint/2010/main" val="17808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A240-5507-495D-9B4A-E881EC25B560}"/>
              </a:ext>
            </a:extLst>
          </p:cNvPr>
          <p:cNvSpPr>
            <a:spLocks noGrp="1"/>
          </p:cNvSpPr>
          <p:nvPr>
            <p:ph type="title"/>
          </p:nvPr>
        </p:nvSpPr>
        <p:spPr/>
        <p:txBody>
          <a:bodyPr/>
          <a:lstStyle/>
          <a:p>
            <a:r>
              <a:rPr lang="en-GB" sz="2400" dirty="0">
                <a:solidFill>
                  <a:schemeClr val="tx2"/>
                </a:solidFill>
              </a:rPr>
              <a:t>Higher Education – How do I apply?</a:t>
            </a:r>
            <a:endParaRPr lang="en-GB" dirty="0"/>
          </a:p>
        </p:txBody>
      </p:sp>
      <p:sp>
        <p:nvSpPr>
          <p:cNvPr id="3" name="Content Placeholder 2">
            <a:extLst>
              <a:ext uri="{FF2B5EF4-FFF2-40B4-BE49-F238E27FC236}">
                <a16:creationId xmlns:a16="http://schemas.microsoft.com/office/drawing/2014/main" id="{00303054-7A0A-4FC9-8F22-085C60F3E929}"/>
              </a:ext>
            </a:extLst>
          </p:cNvPr>
          <p:cNvSpPr>
            <a:spLocks noGrp="1"/>
          </p:cNvSpPr>
          <p:nvPr>
            <p:ph idx="1"/>
          </p:nvPr>
        </p:nvSpPr>
        <p:spPr/>
        <p:txBody>
          <a:bodyPr>
            <a:normAutofit fontScale="92500" lnSpcReduction="20000"/>
          </a:bodyPr>
          <a:lstStyle/>
          <a:p>
            <a:pPr marL="0" indent="0">
              <a:buNone/>
            </a:pPr>
            <a:r>
              <a:rPr lang="en-GB" sz="2000" dirty="0"/>
              <a:t>Through the UCAS website:</a:t>
            </a:r>
          </a:p>
          <a:p>
            <a:pPr marL="0" indent="0">
              <a:buNone/>
            </a:pPr>
            <a:endParaRPr lang="en-GB" dirty="0"/>
          </a:p>
          <a:p>
            <a:pPr marL="1028700" lvl="2" indent="-342900">
              <a:buFont typeface="Wingdings" pitchFamily="2" charset="2"/>
              <a:buChar char="§"/>
            </a:pPr>
            <a:r>
              <a:rPr lang="en-GB" sz="2100" b="1" dirty="0">
                <a:solidFill>
                  <a:srgbClr val="FF0000"/>
                </a:solidFill>
              </a:rPr>
              <a:t>Registration (June 2023)</a:t>
            </a:r>
          </a:p>
          <a:p>
            <a:pPr marL="1028700" lvl="2" indent="-342900">
              <a:buFont typeface="Wingdings" pitchFamily="2" charset="2"/>
              <a:buChar char="§"/>
            </a:pPr>
            <a:r>
              <a:rPr lang="en-GB" sz="2100" dirty="0">
                <a:solidFill>
                  <a:srgbClr val="FF0000"/>
                </a:solidFill>
              </a:rPr>
              <a:t>Personal Details</a:t>
            </a:r>
          </a:p>
          <a:p>
            <a:pPr marL="1028700" lvl="2" indent="-342900">
              <a:buFont typeface="Wingdings" pitchFamily="2" charset="2"/>
              <a:buChar char="§"/>
            </a:pPr>
            <a:r>
              <a:rPr lang="en-GB" sz="2100" dirty="0">
                <a:solidFill>
                  <a:srgbClr val="FF0000"/>
                </a:solidFill>
              </a:rPr>
              <a:t>Contact &amp; Residency Details</a:t>
            </a:r>
          </a:p>
          <a:p>
            <a:pPr marL="1028700" lvl="2" indent="-342900">
              <a:buFont typeface="Wingdings" pitchFamily="2" charset="2"/>
              <a:buChar char="§"/>
            </a:pPr>
            <a:r>
              <a:rPr lang="en-GB" sz="2100" dirty="0">
                <a:solidFill>
                  <a:srgbClr val="FF0000"/>
                </a:solidFill>
              </a:rPr>
              <a:t>Education (GCSEs and Pending BTEC/A-level qualifications)</a:t>
            </a:r>
          </a:p>
          <a:p>
            <a:pPr marL="1028700" lvl="2" indent="-342900">
              <a:buFont typeface="Wingdings" pitchFamily="2" charset="2"/>
              <a:buChar char="§"/>
            </a:pPr>
            <a:r>
              <a:rPr lang="en-GB" sz="2100" dirty="0">
                <a:solidFill>
                  <a:srgbClr val="FF0000"/>
                </a:solidFill>
              </a:rPr>
              <a:t>Employment</a:t>
            </a:r>
          </a:p>
          <a:p>
            <a:pPr marL="1028700" lvl="2" indent="-342900">
              <a:buFont typeface="Wingdings" pitchFamily="2" charset="2"/>
              <a:buChar char="§"/>
            </a:pPr>
            <a:r>
              <a:rPr lang="en-GB" sz="2100" dirty="0">
                <a:solidFill>
                  <a:srgbClr val="FF0000"/>
                </a:solidFill>
              </a:rPr>
              <a:t>Nationality</a:t>
            </a:r>
          </a:p>
          <a:p>
            <a:pPr marL="1028700" lvl="2" indent="-342900">
              <a:buFont typeface="Wingdings" pitchFamily="2" charset="2"/>
              <a:buChar char="§"/>
            </a:pPr>
            <a:r>
              <a:rPr lang="en-GB" sz="2100" dirty="0">
                <a:solidFill>
                  <a:srgbClr val="FF0000"/>
                </a:solidFill>
              </a:rPr>
              <a:t>Supporting Information</a:t>
            </a:r>
          </a:p>
          <a:p>
            <a:pPr marL="1028700" lvl="2" indent="-342900">
              <a:buFont typeface="Wingdings" pitchFamily="2" charset="2"/>
              <a:buChar char="§"/>
            </a:pPr>
            <a:r>
              <a:rPr lang="en-GB" sz="2100" dirty="0">
                <a:solidFill>
                  <a:srgbClr val="FF0000"/>
                </a:solidFill>
              </a:rPr>
              <a:t>English Language Skills</a:t>
            </a:r>
          </a:p>
          <a:p>
            <a:pPr marL="1028700" lvl="2" indent="-342900">
              <a:buFont typeface="Wingdings" pitchFamily="2" charset="2"/>
              <a:buChar char="§"/>
            </a:pPr>
            <a:r>
              <a:rPr lang="en-GB" sz="2100" dirty="0">
                <a:solidFill>
                  <a:srgbClr val="FF0000"/>
                </a:solidFill>
              </a:rPr>
              <a:t>Finance &amp; Funding</a:t>
            </a:r>
          </a:p>
          <a:p>
            <a:pPr marL="1028700" lvl="2" indent="-342900">
              <a:buFont typeface="Wingdings" pitchFamily="2" charset="2"/>
              <a:buChar char="§"/>
            </a:pPr>
            <a:r>
              <a:rPr lang="en-GB" sz="2100" dirty="0">
                <a:solidFill>
                  <a:srgbClr val="FF0000"/>
                </a:solidFill>
              </a:rPr>
              <a:t>Diversity &amp; Inclusion</a:t>
            </a:r>
          </a:p>
          <a:p>
            <a:pPr marL="1028700" lvl="2" indent="-342900">
              <a:buFont typeface="Wingdings" pitchFamily="2" charset="2"/>
              <a:buChar char="§"/>
            </a:pPr>
            <a:r>
              <a:rPr lang="en-GB" sz="2100" dirty="0"/>
              <a:t>Personal Statement*</a:t>
            </a:r>
          </a:p>
          <a:p>
            <a:pPr marL="1028700" lvl="2" indent="-342900">
              <a:buFont typeface="Wingdings" pitchFamily="2" charset="2"/>
              <a:buChar char="§"/>
            </a:pPr>
            <a:r>
              <a:rPr lang="en-GB" sz="2100" dirty="0"/>
              <a:t>Choices</a:t>
            </a:r>
          </a:p>
          <a:p>
            <a:pPr marL="1028700" lvl="2" indent="-342900">
              <a:buFont typeface="Wingdings" pitchFamily="2" charset="2"/>
              <a:buChar char="§"/>
            </a:pPr>
            <a:r>
              <a:rPr lang="en-GB" sz="2100" dirty="0"/>
              <a:t>Reference – completed by academic tutors</a:t>
            </a:r>
          </a:p>
          <a:p>
            <a:pPr marL="1028700" lvl="2" indent="-342900">
              <a:buFont typeface="Wingdings" pitchFamily="2" charset="2"/>
              <a:buChar char="§"/>
            </a:pPr>
            <a:r>
              <a:rPr lang="en-GB" sz="2100" dirty="0"/>
              <a:t>Pay &amp; Send</a:t>
            </a:r>
            <a:endParaRPr lang="en-GB" dirty="0"/>
          </a:p>
          <a:p>
            <a:endParaRPr lang="en-GB" dirty="0"/>
          </a:p>
        </p:txBody>
      </p:sp>
    </p:spTree>
    <p:extLst>
      <p:ext uri="{BB962C8B-B14F-4D97-AF65-F5344CB8AC3E}">
        <p14:creationId xmlns:p14="http://schemas.microsoft.com/office/powerpoint/2010/main" val="848074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DED33-B88D-42A1-A4AF-3BE2A80C29DE}"/>
              </a:ext>
            </a:extLst>
          </p:cNvPr>
          <p:cNvSpPr>
            <a:spLocks noGrp="1"/>
          </p:cNvSpPr>
          <p:nvPr>
            <p:ph type="title"/>
          </p:nvPr>
        </p:nvSpPr>
        <p:spPr/>
        <p:txBody>
          <a:bodyPr/>
          <a:lstStyle/>
          <a:p>
            <a:r>
              <a:rPr lang="en-GB" dirty="0">
                <a:solidFill>
                  <a:srgbClr val="C60A44"/>
                </a:solidFill>
              </a:rPr>
              <a:t>UCAS Support Timetable</a:t>
            </a:r>
            <a:endParaRPr lang="en-GB" dirty="0"/>
          </a:p>
        </p:txBody>
      </p:sp>
      <p:sp>
        <p:nvSpPr>
          <p:cNvPr id="3" name="Content Placeholder 2">
            <a:extLst>
              <a:ext uri="{FF2B5EF4-FFF2-40B4-BE49-F238E27FC236}">
                <a16:creationId xmlns:a16="http://schemas.microsoft.com/office/drawing/2014/main" id="{CAB85EE4-3C2F-4A67-B3FE-323AC8BB464B}"/>
              </a:ext>
            </a:extLst>
          </p:cNvPr>
          <p:cNvSpPr>
            <a:spLocks noGrp="1"/>
          </p:cNvSpPr>
          <p:nvPr>
            <p:ph idx="1"/>
          </p:nvPr>
        </p:nvSpPr>
        <p:spPr/>
        <p:txBody>
          <a:bodyPr>
            <a:normAutofit lnSpcReduction="10000"/>
          </a:bodyPr>
          <a:lstStyle/>
          <a:p>
            <a:pPr marL="0" indent="0">
              <a:buNone/>
            </a:pPr>
            <a:r>
              <a:rPr lang="en-GB" b="1" dirty="0"/>
              <a:t>June/July 2023</a:t>
            </a:r>
            <a:endParaRPr lang="en-GB" dirty="0"/>
          </a:p>
          <a:p>
            <a:r>
              <a:rPr lang="en-GB" sz="2400" dirty="0"/>
              <a:t>Official start of the UCAS process with online registration of all potential applicants</a:t>
            </a:r>
          </a:p>
          <a:p>
            <a:r>
              <a:rPr lang="en-GB" sz="2400" dirty="0"/>
              <a:t>Preparation events, such as the UCAS Discovery Exhibition at the University of Bedfordshire and Open Day visit to the University of Birmingham</a:t>
            </a:r>
          </a:p>
          <a:p>
            <a:r>
              <a:rPr lang="en-GB" sz="2400" dirty="0"/>
              <a:t>5</a:t>
            </a:r>
            <a:r>
              <a:rPr lang="en-GB" sz="2400" baseline="30000" dirty="0"/>
              <a:t>th</a:t>
            </a:r>
            <a:r>
              <a:rPr lang="en-GB" sz="2400" dirty="0"/>
              <a:t> July: Planning and writing a Personal Statement – guidance session</a:t>
            </a:r>
          </a:p>
          <a:p>
            <a:r>
              <a:rPr lang="en-GB" sz="2400" dirty="0"/>
              <a:t>Further opportunities to work with tutors on Personal Statements during individual tutorials along with access to full complement of supporting resources in the </a:t>
            </a:r>
            <a:r>
              <a:rPr lang="en-GB" sz="2400" dirty="0" err="1"/>
              <a:t>CATalogue</a:t>
            </a:r>
            <a:endParaRPr lang="en-GB" sz="2400" dirty="0"/>
          </a:p>
          <a:p>
            <a:pPr marL="0" indent="0">
              <a:buNone/>
            </a:pPr>
            <a:endParaRPr lang="en-GB" dirty="0"/>
          </a:p>
        </p:txBody>
      </p:sp>
    </p:spTree>
    <p:extLst>
      <p:ext uri="{BB962C8B-B14F-4D97-AF65-F5344CB8AC3E}">
        <p14:creationId xmlns:p14="http://schemas.microsoft.com/office/powerpoint/2010/main" val="68196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18F4-B125-40E2-A212-FCE2E7DCFFCC}"/>
              </a:ext>
            </a:extLst>
          </p:cNvPr>
          <p:cNvSpPr>
            <a:spLocks noGrp="1"/>
          </p:cNvSpPr>
          <p:nvPr>
            <p:ph type="title"/>
          </p:nvPr>
        </p:nvSpPr>
        <p:spPr/>
        <p:txBody>
          <a:bodyPr>
            <a:normAutofit/>
          </a:bodyPr>
          <a:lstStyle/>
          <a:p>
            <a:r>
              <a:rPr lang="en-GB" sz="2800" dirty="0">
                <a:solidFill>
                  <a:srgbClr val="C60A44"/>
                </a:solidFill>
              </a:rPr>
              <a:t>UCAS Support Timetable – Year 13</a:t>
            </a:r>
            <a:endParaRPr lang="en-GB" sz="2800" dirty="0"/>
          </a:p>
        </p:txBody>
      </p:sp>
      <p:sp>
        <p:nvSpPr>
          <p:cNvPr id="3" name="Content Placeholder 2">
            <a:extLst>
              <a:ext uri="{FF2B5EF4-FFF2-40B4-BE49-F238E27FC236}">
                <a16:creationId xmlns:a16="http://schemas.microsoft.com/office/drawing/2014/main" id="{78DB1F6D-65BA-45FF-B594-DD950E65C9E1}"/>
              </a:ext>
            </a:extLst>
          </p:cNvPr>
          <p:cNvSpPr>
            <a:spLocks noGrp="1"/>
          </p:cNvSpPr>
          <p:nvPr>
            <p:ph idx="1"/>
          </p:nvPr>
        </p:nvSpPr>
        <p:spPr/>
        <p:txBody>
          <a:bodyPr>
            <a:normAutofit fontScale="77500" lnSpcReduction="20000"/>
          </a:bodyPr>
          <a:lstStyle/>
          <a:p>
            <a:pPr marL="0" indent="0">
              <a:buNone/>
            </a:pPr>
            <a:r>
              <a:rPr lang="en-GB" b="1" dirty="0"/>
              <a:t>September 2023</a:t>
            </a:r>
            <a:endParaRPr lang="en-GB" dirty="0"/>
          </a:p>
          <a:p>
            <a:r>
              <a:rPr lang="en-GB" dirty="0"/>
              <a:t>Within first week of term: Opportunities for students applying for early entry courses or institutions to receive additional support with completion of Personal Statements</a:t>
            </a:r>
          </a:p>
          <a:p>
            <a:r>
              <a:rPr lang="en-GB" dirty="0"/>
              <a:t>Guidance sessions and Personal Statement planning continues for all students</a:t>
            </a:r>
          </a:p>
          <a:p>
            <a:endParaRPr lang="en-GB" dirty="0"/>
          </a:p>
          <a:p>
            <a:pPr marL="0" indent="0">
              <a:buNone/>
            </a:pPr>
            <a:r>
              <a:rPr lang="en-GB" b="1" dirty="0"/>
              <a:t>October 2023</a:t>
            </a:r>
            <a:endParaRPr lang="en-GB" dirty="0"/>
          </a:p>
          <a:p>
            <a:r>
              <a:rPr lang="en-GB" dirty="0"/>
              <a:t>15</a:t>
            </a:r>
            <a:r>
              <a:rPr lang="en-GB" baseline="30000" dirty="0"/>
              <a:t>th</a:t>
            </a:r>
            <a:r>
              <a:rPr lang="en-GB" dirty="0"/>
              <a:t>: UCAS deadline for receipt of applications to Universities of Cambridge or Oxford and applications for medicine, dentistry and veterinary medicine/science</a:t>
            </a:r>
          </a:p>
          <a:p>
            <a:r>
              <a:rPr lang="en-GB" dirty="0"/>
              <a:t>21</a:t>
            </a:r>
            <a:r>
              <a:rPr lang="en-GB" baseline="30000" dirty="0"/>
              <a:t>st</a:t>
            </a:r>
            <a:r>
              <a:rPr lang="en-GB" dirty="0"/>
              <a:t>: Premium checking service deadline for students in main cycle</a:t>
            </a:r>
          </a:p>
          <a:p>
            <a:pPr marL="0" indent="0">
              <a:buNone/>
            </a:pPr>
            <a:endParaRPr lang="en-GB" dirty="0"/>
          </a:p>
          <a:p>
            <a:pPr marL="0" indent="0">
              <a:buNone/>
            </a:pPr>
            <a:r>
              <a:rPr lang="en-GB" b="1" dirty="0"/>
              <a:t>October/November 2023</a:t>
            </a:r>
            <a:endParaRPr lang="en-GB" dirty="0"/>
          </a:p>
          <a:p>
            <a:r>
              <a:rPr lang="en-GB" dirty="0"/>
              <a:t>17</a:t>
            </a:r>
            <a:r>
              <a:rPr lang="en-GB" baseline="30000" dirty="0"/>
              <a:t>th</a:t>
            </a:r>
            <a:r>
              <a:rPr lang="en-GB" dirty="0"/>
              <a:t> November: Basic checking service deadline for students in main cycle</a:t>
            </a:r>
          </a:p>
          <a:p>
            <a:r>
              <a:rPr lang="en-GB" dirty="0"/>
              <a:t>Offers begin</a:t>
            </a:r>
          </a:p>
          <a:p>
            <a:r>
              <a:rPr lang="en-GB" dirty="0"/>
              <a:t>Mock interviews and practice tests offered to all students for whom they are part of the process</a:t>
            </a:r>
          </a:p>
          <a:p>
            <a:endParaRPr lang="en-GB" dirty="0"/>
          </a:p>
          <a:p>
            <a:endParaRPr lang="en-GB" dirty="0"/>
          </a:p>
        </p:txBody>
      </p:sp>
    </p:spTree>
    <p:extLst>
      <p:ext uri="{BB962C8B-B14F-4D97-AF65-F5344CB8AC3E}">
        <p14:creationId xmlns:p14="http://schemas.microsoft.com/office/powerpoint/2010/main" val="19063139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F12DAB"/>
      </a:accent2>
      <a:accent3>
        <a:srgbClr val="85E862"/>
      </a:accent3>
      <a:accent4>
        <a:srgbClr val="75707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arent Information Evening 2019" id="{C47F998A-6AF5-48F3-92A6-487582311591}" vid="{2B638633-9125-470F-8C3D-404E077E2E61}"/>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44546A"/>
      </a:dk2>
      <a:lt2>
        <a:srgbClr val="E7E6E6"/>
      </a:lt2>
      <a:accent1>
        <a:srgbClr val="5B9BD5"/>
      </a:accent1>
      <a:accent2>
        <a:srgbClr val="F12DAB"/>
      </a:accent2>
      <a:accent3>
        <a:srgbClr val="85E862"/>
      </a:accent3>
      <a:accent4>
        <a:srgbClr val="75707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T TEMPLATES - Comberton Sixth Form (002)  -  Read-Only" id="{9EA5E341-251C-499B-9CF3-88EC04F28C06}" vid="{F79930C4-688C-4D4E-BE28-8433B84F3388}"/>
    </a:ext>
  </a:ext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44546A"/>
      </a:dk2>
      <a:lt2>
        <a:srgbClr val="E7E6E6"/>
      </a:lt2>
      <a:accent1>
        <a:srgbClr val="5B9BD5"/>
      </a:accent1>
      <a:accent2>
        <a:srgbClr val="F12DAB"/>
      </a:accent2>
      <a:accent3>
        <a:srgbClr val="85E862"/>
      </a:accent3>
      <a:accent4>
        <a:srgbClr val="75707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arent Information Evening 2019" id="{C47F998A-6AF5-48F3-92A6-487582311591}" vid="{2B638633-9125-470F-8C3D-404E077E2E61}"/>
    </a:ext>
  </a:extLst>
</a:theme>
</file>

<file path=ppt/theme/theme4.xml><?xml version="1.0" encoding="utf-8"?>
<a:theme xmlns:a="http://schemas.openxmlformats.org/drawingml/2006/main" name="UEA PPT Theme">
  <a:themeElements>
    <a:clrScheme name="UEA PPT Colour Theme">
      <a:dk1>
        <a:sysClr val="windowText" lastClr="000000"/>
      </a:dk1>
      <a:lt1>
        <a:sysClr val="window" lastClr="FFFFFF"/>
      </a:lt1>
      <a:dk2>
        <a:srgbClr val="000000"/>
      </a:dk2>
      <a:lt2>
        <a:srgbClr val="E5E5E5"/>
      </a:lt2>
      <a:accent1>
        <a:srgbClr val="F7A600"/>
      </a:accent1>
      <a:accent2>
        <a:srgbClr val="95C11F"/>
      </a:accent2>
      <a:accent3>
        <a:srgbClr val="E6007E"/>
      </a:accent3>
      <a:accent4>
        <a:srgbClr val="009FE3"/>
      </a:accent4>
      <a:accent5>
        <a:srgbClr val="82368C"/>
      </a:accent5>
      <a:accent6>
        <a:srgbClr val="96969B"/>
      </a:accent6>
      <a:hlink>
        <a:srgbClr val="96969B"/>
      </a:hlink>
      <a:folHlink>
        <a:srgbClr val="000000"/>
      </a:folHlink>
    </a:clrScheme>
    <a:fontScheme name="UEA PPT Font Theme">
      <a:majorFont>
        <a:latin typeface="Brandon Text Black"/>
        <a:ea typeface=""/>
        <a:cs typeface=""/>
      </a:majorFont>
      <a:minorFont>
        <a:latin typeface="Brandon Text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lIns="180000" tIns="180000" rIns="180000" bIns="72000" rtlCol="0" anchor="t" anchorCtr="0"/>
      <a:lstStyle>
        <a:defPPr algn="l">
          <a:lnSpc>
            <a:spcPct val="120000"/>
          </a:lnSpc>
          <a:defRPr sz="195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algn="l">
          <a:lnSpc>
            <a:spcPct val="90000"/>
          </a:lnSpc>
          <a:spcAft>
            <a:spcPts val="600"/>
          </a:spcAft>
          <a:defRPr sz="28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UEA PPT Theme">
  <a:themeElements>
    <a:clrScheme name="UEA PPT Colour Theme">
      <a:dk1>
        <a:sysClr val="windowText" lastClr="000000"/>
      </a:dk1>
      <a:lt1>
        <a:sysClr val="window" lastClr="FFFFFF"/>
      </a:lt1>
      <a:dk2>
        <a:srgbClr val="000000"/>
      </a:dk2>
      <a:lt2>
        <a:srgbClr val="E5E5E5"/>
      </a:lt2>
      <a:accent1>
        <a:srgbClr val="F7A600"/>
      </a:accent1>
      <a:accent2>
        <a:srgbClr val="95C11F"/>
      </a:accent2>
      <a:accent3>
        <a:srgbClr val="E6007E"/>
      </a:accent3>
      <a:accent4>
        <a:srgbClr val="009FE3"/>
      </a:accent4>
      <a:accent5>
        <a:srgbClr val="82368C"/>
      </a:accent5>
      <a:accent6>
        <a:srgbClr val="96969B"/>
      </a:accent6>
      <a:hlink>
        <a:srgbClr val="96969B"/>
      </a:hlink>
      <a:folHlink>
        <a:srgbClr val="000000"/>
      </a:folHlink>
    </a:clrScheme>
    <a:fontScheme name="UEA PPT Font Theme">
      <a:majorFont>
        <a:latin typeface="Brandon Text Black"/>
        <a:ea typeface=""/>
        <a:cs typeface=""/>
      </a:majorFont>
      <a:minorFont>
        <a:latin typeface="Brandon Text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lIns="180000" tIns="180000" rIns="180000" bIns="72000" rtlCol="0" anchor="t" anchorCtr="0"/>
      <a:lstStyle>
        <a:defPPr algn="l">
          <a:lnSpc>
            <a:spcPct val="120000"/>
          </a:lnSpc>
          <a:defRPr sz="195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algn="l">
          <a:lnSpc>
            <a:spcPct val="90000"/>
          </a:lnSpc>
          <a:spcAft>
            <a:spcPts val="600"/>
          </a:spcAft>
          <a:defRPr sz="28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UEA PPT Theme">
  <a:themeElements>
    <a:clrScheme name="UEA PPT Colour Theme">
      <a:dk1>
        <a:sysClr val="windowText" lastClr="000000"/>
      </a:dk1>
      <a:lt1>
        <a:sysClr val="window" lastClr="FFFFFF"/>
      </a:lt1>
      <a:dk2>
        <a:srgbClr val="000000"/>
      </a:dk2>
      <a:lt2>
        <a:srgbClr val="E5E5E5"/>
      </a:lt2>
      <a:accent1>
        <a:srgbClr val="F7A600"/>
      </a:accent1>
      <a:accent2>
        <a:srgbClr val="95C11F"/>
      </a:accent2>
      <a:accent3>
        <a:srgbClr val="E6007E"/>
      </a:accent3>
      <a:accent4>
        <a:srgbClr val="009FE3"/>
      </a:accent4>
      <a:accent5>
        <a:srgbClr val="82368C"/>
      </a:accent5>
      <a:accent6>
        <a:srgbClr val="96969B"/>
      </a:accent6>
      <a:hlink>
        <a:srgbClr val="96969B"/>
      </a:hlink>
      <a:folHlink>
        <a:srgbClr val="000000"/>
      </a:folHlink>
    </a:clrScheme>
    <a:fontScheme name="UEA PPT Font Theme">
      <a:majorFont>
        <a:latin typeface="Brandon Text Black"/>
        <a:ea typeface=""/>
        <a:cs typeface=""/>
      </a:majorFont>
      <a:minorFont>
        <a:latin typeface="Brandon Text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lIns="180000" tIns="180000" rIns="180000" bIns="72000" rtlCol="0" anchor="t" anchorCtr="0"/>
      <a:lstStyle>
        <a:defPPr algn="l">
          <a:lnSpc>
            <a:spcPct val="120000"/>
          </a:lnSpc>
          <a:defRPr sz="195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algn="l">
          <a:lnSpc>
            <a:spcPct val="90000"/>
          </a:lnSpc>
          <a:spcAft>
            <a:spcPts val="600"/>
          </a:spcAft>
          <a:defRPr sz="28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F665705FAB24C896FEF7EDA5CB0E5" ma:contentTypeVersion="22" ma:contentTypeDescription="Create a new document." ma:contentTypeScope="" ma:versionID="52222fe644342b19a68f1b83727ee34f">
  <xsd:schema xmlns:xsd="http://www.w3.org/2001/XMLSchema" xmlns:xs="http://www.w3.org/2001/XMLSchema" xmlns:p="http://schemas.microsoft.com/office/2006/metadata/properties" xmlns:ns2="0d9d54a3-b22a-4760-8596-44b91e0a66ba" xmlns:ns3="13c2c149-e794-4bd7-b782-c9fdb317fb70" targetNamespace="http://schemas.microsoft.com/office/2006/metadata/properties" ma:root="true" ma:fieldsID="3bff84b68c33d3b718e4ae6844a370be" ns2:_="" ns3:_="">
    <xsd:import namespace="0d9d54a3-b22a-4760-8596-44b91e0a66ba"/>
    <xsd:import namespace="13c2c149-e794-4bd7-b782-c9fdb317fb70"/>
    <xsd:element name="properties">
      <xsd:complexType>
        <xsd:sequence>
          <xsd:element name="documentManagement">
            <xsd:complexType>
              <xsd:all>
                <xsd:element ref="ns2:PersonalIdentificationData" minOccurs="0"/>
                <xsd:element ref="ns2:KS" minOccurs="0"/>
                <xsd:element ref="ns2:Year" minOccurs="0"/>
                <xsd:element ref="ns2:Lesson" minOccurs="0"/>
                <xsd:element ref="ns2:CustomTags" minOccurs="0"/>
                <xsd:element ref="ns2:CurriculumSubject"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54a3-b22a-4760-8596-44b91e0a66ba" elementFormDefault="qualified">
    <xsd:import namespace="http://schemas.microsoft.com/office/2006/documentManagement/types"/>
    <xsd:import namespace="http://schemas.microsoft.com/office/infopath/2007/PartnerControls"/>
    <xsd:element name="PersonalIdentificationData" ma:index="8" nillable="true" ma:displayName="Personal Identification Data" ma:default="" ma:internalName="PersonalIdentificationData">
      <xsd:simpleType>
        <xsd:restriction base="dms:Choice">
          <xsd:enumeration value="No"/>
          <xsd:enumeration value="Yes"/>
        </xsd:restriction>
      </xsd:simpleType>
    </xsd:element>
    <xsd:element name="KS" ma:index="9" nillable="true" ma:displayName="Key Stage" ma:default="" ma:internalName="KS">
      <xsd:simpleType>
        <xsd:restriction base="dms:Choice">
          <xsd:enumeration value="Foundation"/>
          <xsd:enumeration value="KS1"/>
          <xsd:enumeration value="KS2"/>
          <xsd:enumeration value="KS3"/>
          <xsd:enumeration value="KS4"/>
          <xsd:enumeration value="KS5"/>
        </xsd:restriction>
      </xsd:simpleType>
    </xsd:element>
    <xsd:element name="Year" ma:index="10" nillable="true" ma:displayName="Year" ma:default="" ma:internalName="Year">
      <xsd:simpleType>
        <xsd:restriction base="dms:Choice">
          <xsd:enumeration value="R"/>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restriction>
      </xsd:simpleType>
    </xsd:element>
    <xsd:element name="Lesson" ma:index="11" nillable="true" ma:displayName="Lesson" ma:default="" ma:internalName="Lesson">
      <xsd:simpleType>
        <xsd:restriction base="dms:Text"/>
      </xsd:simpleType>
    </xsd:element>
    <xsd:element name="CustomTags" ma:index="12" nillable="true" ma:displayName="Custom Tags" ma:default="" ma:internalName="CustomTags">
      <xsd:simpleType>
        <xsd:restriction base="dms:Text"/>
      </xsd:simpleType>
    </xsd:element>
    <xsd:element name="CurriculumSubject" ma:index="13" nillable="true" ma:displayName="Curriculum Subject" ma:default="Sixth Form" ma:internalName="CurriculumSubject">
      <xsd:simpleType>
        <xsd:restriction base="dms:Text"/>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af53e948-e8a7-4d30-9eb1-fc369e85f46f}" ma:internalName="TaxCatchAll" ma:showField="CatchAllData" ma:web="0d9d54a3-b22a-4760-8596-44b91e0a66b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c2c149-e794-4bd7-b782-c9fdb317fb70"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55c0e60-3cfb-4199-92cf-3a58c40b7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 xmlns="0d9d54a3-b22a-4760-8596-44b91e0a66ba" xsi:nil="true"/>
    <Lesson xmlns="0d9d54a3-b22a-4760-8596-44b91e0a66ba" xsi:nil="true"/>
    <KS xmlns="0d9d54a3-b22a-4760-8596-44b91e0a66ba" xsi:nil="true"/>
    <CustomTags xmlns="0d9d54a3-b22a-4760-8596-44b91e0a66ba" xsi:nil="true"/>
    <CurriculumSubject xmlns="0d9d54a3-b22a-4760-8596-44b91e0a66ba">Sixth Form</CurriculumSubject>
    <PersonalIdentificationData xmlns="0d9d54a3-b22a-4760-8596-44b91e0a66ba" xsi:nil="true"/>
    <TaxCatchAll xmlns="0d9d54a3-b22a-4760-8596-44b91e0a66ba" xsi:nil="true"/>
    <lcf76f155ced4ddcb4097134ff3c332f xmlns="13c2c149-e794-4bd7-b782-c9fdb317fb7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0456F2-3B79-4F2B-93FF-F91C9E05E7D0}">
  <ds:schemaRefs>
    <ds:schemaRef ds:uri="http://schemas.microsoft.com/sharepoint/v3/contenttype/forms"/>
  </ds:schemaRefs>
</ds:datastoreItem>
</file>

<file path=customXml/itemProps2.xml><?xml version="1.0" encoding="utf-8"?>
<ds:datastoreItem xmlns:ds="http://schemas.openxmlformats.org/officeDocument/2006/customXml" ds:itemID="{EB624073-6D33-43C1-990B-96E38BF326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d54a3-b22a-4760-8596-44b91e0a66ba"/>
    <ds:schemaRef ds:uri="13c2c149-e794-4bd7-b782-c9fdb317fb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15F146-2B8F-4C78-A2BB-3F58C2B69220}">
  <ds:schemaRefs>
    <ds:schemaRef ds:uri="http://schemas.microsoft.com/office/2006/metadata/properties"/>
    <ds:schemaRef ds:uri="http://schemas.microsoft.com/office/infopath/2007/PartnerControls"/>
    <ds:schemaRef ds:uri="0d9d54a3-b22a-4760-8596-44b91e0a66ba"/>
    <ds:schemaRef ds:uri="13c2c149-e794-4bd7-b782-c9fdb317fb70"/>
  </ds:schemaRefs>
</ds:datastoreItem>
</file>

<file path=docProps/app.xml><?xml version="1.0" encoding="utf-8"?>
<Properties xmlns="http://schemas.openxmlformats.org/officeDocument/2006/extended-properties" xmlns:vt="http://schemas.openxmlformats.org/officeDocument/2006/docPropsVTypes">
  <TotalTime>447</TotalTime>
  <Words>3332</Words>
  <Application>Microsoft Office PowerPoint</Application>
  <PresentationFormat>On-screen Show (4:3)</PresentationFormat>
  <Paragraphs>539</Paragraphs>
  <Slides>57</Slides>
  <Notes>16</Notes>
  <HiddenSlides>1</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57</vt:i4>
      </vt:variant>
    </vt:vector>
  </HeadingPairs>
  <TitlesOfParts>
    <vt:vector size="72" baseType="lpstr">
      <vt:lpstr>Arial</vt:lpstr>
      <vt:lpstr>Brandon Text Black</vt:lpstr>
      <vt:lpstr>Brandon Text Bold</vt:lpstr>
      <vt:lpstr>Brandon Text Medium</vt:lpstr>
      <vt:lpstr>Brandon Text Regular</vt:lpstr>
      <vt:lpstr>Calibri</vt:lpstr>
      <vt:lpstr>Century Gothic</vt:lpstr>
      <vt:lpstr>Symbol</vt:lpstr>
      <vt:lpstr>Wingdings</vt:lpstr>
      <vt:lpstr>Office Theme</vt:lpstr>
      <vt:lpstr>1_Office Theme</vt:lpstr>
      <vt:lpstr>2_Office Theme</vt:lpstr>
      <vt:lpstr>UEA PPT Theme</vt:lpstr>
      <vt:lpstr>2_UEA PPT Theme</vt:lpstr>
      <vt:lpstr>1_UEA PPT Theme</vt:lpstr>
      <vt:lpstr>UCAS Information Event </vt:lpstr>
      <vt:lpstr>UCAS Information Event</vt:lpstr>
      <vt:lpstr>Post-18 Progression</vt:lpstr>
      <vt:lpstr>PowerPoint Presentation</vt:lpstr>
      <vt:lpstr>Higher Education – Is it the right choice for me?</vt:lpstr>
      <vt:lpstr>Higher Education – How do I  know what to study?</vt:lpstr>
      <vt:lpstr>Higher Education – How do I apply?</vt:lpstr>
      <vt:lpstr>UCAS Support Timetable</vt:lpstr>
      <vt:lpstr>UCAS Support Timetable – Year 13</vt:lpstr>
      <vt:lpstr>Advice For Parents And Guardians | UCAS | Parent Guide To University</vt:lpstr>
      <vt:lpstr>Useful Links</vt:lpstr>
      <vt:lpstr>The UCAS Process –  Ask for help</vt:lpstr>
      <vt:lpstr>Next…</vt:lpstr>
      <vt:lpstr>A GUIDE TO UNIVERSITY</vt:lpstr>
      <vt:lpstr>This is</vt:lpstr>
      <vt:lpstr>PowerPoint Presentation</vt:lpstr>
      <vt:lpstr>PowerPoint Presentation</vt:lpstr>
      <vt:lpstr>CHOOSING A course</vt:lpstr>
      <vt:lpstr>PowerPoint Presentation</vt:lpstr>
      <vt:lpstr>PowerPoint Presentation</vt:lpstr>
      <vt:lpstr>PowerPoint Presentation</vt:lpstr>
      <vt:lpstr>Finding OUT ABOUT</vt:lpstr>
      <vt:lpstr>SELECTING 5 CHOICES</vt:lpstr>
      <vt:lpstr>Key</vt:lpstr>
      <vt:lpstr>Which university?</vt:lpstr>
      <vt:lpstr>APPLYING TO UNIVERSITY</vt:lpstr>
      <vt:lpstr>Applying: What do you need?</vt:lpstr>
      <vt:lpstr>PowerPoint Presentation</vt:lpstr>
      <vt:lpstr>PowerPoint Presentation</vt:lpstr>
      <vt:lpstr>What do </vt:lpstr>
      <vt:lpstr>SUBJECT SPECIFIC experience</vt:lpstr>
      <vt:lpstr>experience</vt:lpstr>
      <vt:lpstr>Insider’s guide</vt:lpstr>
      <vt:lpstr>POST UCAS SUBMISSION</vt:lpstr>
      <vt:lpstr>Application</vt:lpstr>
      <vt:lpstr>PowerPoint Presentation</vt:lpstr>
      <vt:lpstr>PowerPoint Presentation</vt:lpstr>
      <vt:lpstr>Maximum Maintenance loan</vt:lpstr>
      <vt:lpstr>How</vt:lpstr>
      <vt:lpstr>PowerPoint Presentation</vt:lpstr>
      <vt:lpstr>PowerPoint Presentation</vt:lpstr>
      <vt:lpstr>Repayments</vt:lpstr>
      <vt:lpstr>Interest rates</vt:lpstr>
      <vt:lpstr>www.gov.uk/studentfinance</vt:lpstr>
      <vt:lpstr>PowerPoint Presentation</vt:lpstr>
      <vt:lpstr>ADDITIONAL SUPPORT</vt:lpstr>
      <vt:lpstr>PowerPoint Presentation</vt:lpstr>
      <vt:lpstr>POST UCAS SUBMISSION</vt:lpstr>
      <vt:lpstr>AFTER SUBMISSION </vt:lpstr>
      <vt:lpstr>APPLICANT DAY</vt:lpstr>
      <vt:lpstr>PowerPoint Presentation</vt:lpstr>
      <vt:lpstr>PowerPoint Presentation</vt:lpstr>
      <vt:lpstr>PowerPoint Presentation</vt:lpstr>
      <vt:lpstr>ANY QUESTIONS?</vt:lpstr>
      <vt:lpstr>PowerPoint Presentation</vt:lpstr>
      <vt:lpstr>Payment for trips…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UCAS Information Event </dc:title>
  <dc:creator>Stephen Leggott</dc:creator>
  <cp:lastModifiedBy>Stephen Leggott</cp:lastModifiedBy>
  <cp:revision>3</cp:revision>
  <dcterms:created xsi:type="dcterms:W3CDTF">2021-06-14T13:03:45Z</dcterms:created>
  <dcterms:modified xsi:type="dcterms:W3CDTF">2023-06-07T15:39:18Z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0x01010098DF665705FAB24C896FEF7EDA5CB0E5</vt:lpwstr>
  </property>
  <property fmtid="{D5CDD505-2E9C-101B-9397-08002B2CF9AE}" pid="3" name="MediaServiceImageTags">
    <vt:lpwstr/>
  </property>
</Properties>
</file>